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59" r:id="rId2"/>
  </p:sldMasterIdLst>
  <p:notesMasterIdLst>
    <p:notesMasterId r:id="rId23"/>
  </p:notesMasterIdLst>
  <p:sldIdLst>
    <p:sldId id="291" r:id="rId3"/>
    <p:sldId id="292" r:id="rId4"/>
    <p:sldId id="301" r:id="rId5"/>
    <p:sldId id="294" r:id="rId6"/>
    <p:sldId id="295" r:id="rId7"/>
    <p:sldId id="296" r:id="rId8"/>
    <p:sldId id="297" r:id="rId9"/>
    <p:sldId id="298" r:id="rId10"/>
    <p:sldId id="299" r:id="rId11"/>
    <p:sldId id="300" r:id="rId12"/>
    <p:sldId id="288" r:id="rId13"/>
    <p:sldId id="257" r:id="rId14"/>
    <p:sldId id="286" r:id="rId15"/>
    <p:sldId id="302" r:id="rId16"/>
    <p:sldId id="258" r:id="rId17"/>
    <p:sldId id="290" r:id="rId18"/>
    <p:sldId id="305" r:id="rId19"/>
    <p:sldId id="307" r:id="rId20"/>
    <p:sldId id="306" r:id="rId21"/>
    <p:sldId id="268" r:id="rId22"/>
  </p:sldIdLst>
  <p:sldSz cx="9144000" cy="6858000" type="screen4x3"/>
  <p:notesSz cx="6858000" cy="9144000"/>
  <p:custDataLst>
    <p:tags r:id="rId24"/>
  </p:custDataLst>
  <p:defaultTextStyle>
    <a:defPPr>
      <a:defRPr lang="en-US"/>
    </a:defPPr>
    <a:lvl1pPr algn="l" rtl="0" fontAlgn="base">
      <a:spcBef>
        <a:spcPct val="50000"/>
      </a:spcBef>
      <a:spcAft>
        <a:spcPct val="0"/>
      </a:spcAft>
      <a:defRPr sz="3200" kern="1200">
        <a:solidFill>
          <a:srgbClr val="FF0000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1pPr>
    <a:lvl2pPr marL="457200" algn="l" rtl="0" fontAlgn="base">
      <a:spcBef>
        <a:spcPct val="50000"/>
      </a:spcBef>
      <a:spcAft>
        <a:spcPct val="0"/>
      </a:spcAft>
      <a:defRPr sz="3200" kern="1200">
        <a:solidFill>
          <a:srgbClr val="FF0000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2pPr>
    <a:lvl3pPr marL="914400" algn="l" rtl="0" fontAlgn="base">
      <a:spcBef>
        <a:spcPct val="50000"/>
      </a:spcBef>
      <a:spcAft>
        <a:spcPct val="0"/>
      </a:spcAft>
      <a:defRPr sz="3200" kern="1200">
        <a:solidFill>
          <a:srgbClr val="FF0000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3pPr>
    <a:lvl4pPr marL="1371600" algn="l" rtl="0" fontAlgn="base">
      <a:spcBef>
        <a:spcPct val="50000"/>
      </a:spcBef>
      <a:spcAft>
        <a:spcPct val="0"/>
      </a:spcAft>
      <a:defRPr sz="3200" kern="1200">
        <a:solidFill>
          <a:srgbClr val="FF0000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4pPr>
    <a:lvl5pPr marL="1828800" algn="l" rtl="0" fontAlgn="base">
      <a:spcBef>
        <a:spcPct val="50000"/>
      </a:spcBef>
      <a:spcAft>
        <a:spcPct val="0"/>
      </a:spcAft>
      <a:defRPr sz="3200" kern="1200">
        <a:solidFill>
          <a:srgbClr val="FF0000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5pPr>
    <a:lvl6pPr marL="2286000" algn="l" defTabSz="914400" rtl="0" eaLnBrk="1" latinLnBrk="0" hangingPunct="1">
      <a:defRPr sz="3200" kern="1200">
        <a:solidFill>
          <a:srgbClr val="FF0000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6pPr>
    <a:lvl7pPr marL="2743200" algn="l" defTabSz="914400" rtl="0" eaLnBrk="1" latinLnBrk="0" hangingPunct="1">
      <a:defRPr sz="3200" kern="1200">
        <a:solidFill>
          <a:srgbClr val="FF0000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7pPr>
    <a:lvl8pPr marL="3200400" algn="l" defTabSz="914400" rtl="0" eaLnBrk="1" latinLnBrk="0" hangingPunct="1">
      <a:defRPr sz="3200" kern="1200">
        <a:solidFill>
          <a:srgbClr val="FF0000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8pPr>
    <a:lvl9pPr marL="3657600" algn="l" defTabSz="914400" rtl="0" eaLnBrk="1" latinLnBrk="0" hangingPunct="1">
      <a:defRPr sz="3200" kern="1200">
        <a:solidFill>
          <a:srgbClr val="FF0000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Rg st="1" end="18"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D60093"/>
    <a:srgbClr val="FF0066"/>
    <a:srgbClr val="FF00FF"/>
    <a:srgbClr val="A11FA1"/>
    <a:srgbClr val="663300"/>
    <a:srgbClr val="800000"/>
    <a:srgbClr val="0000FF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547" autoAdjust="0"/>
    <p:restoredTop sz="86491" autoAdjust="0"/>
  </p:normalViewPr>
  <p:slideViewPr>
    <p:cSldViewPr snapToObjects="1">
      <p:cViewPr varScale="1">
        <p:scale>
          <a:sx n="74" d="100"/>
          <a:sy n="74" d="100"/>
        </p:scale>
        <p:origin x="780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46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gs" Target="tags/tag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BE2D0CB-5BBD-4A03-A3CB-F48B34989FA3}" type="doc">
      <dgm:prSet loTypeId="urn:microsoft.com/office/officeart/2008/layout/VerticalCurvedList" loCatId="list" qsTypeId="urn:microsoft.com/office/officeart/2005/8/quickstyle/simple3" qsCatId="simple" csTypeId="urn:microsoft.com/office/officeart/2005/8/colors/colorful1#3" csCatId="colorful" phldr="1"/>
      <dgm:spPr/>
      <dgm:t>
        <a:bodyPr/>
        <a:lstStyle/>
        <a:p>
          <a:endParaRPr lang="en-US"/>
        </a:p>
      </dgm:t>
    </dgm:pt>
    <dgm:pt modelId="{5DD8EB11-5406-4D7D-A4B3-982550787B16}">
      <dgm:prSet custT="1"/>
      <dgm:spPr/>
      <dgm:t>
        <a:bodyPr/>
        <a:lstStyle/>
        <a:p>
          <a:pPr rtl="0"/>
          <a:endParaRPr lang="en-US" sz="40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A82C83A-6FFF-4940-9467-E0073BB9CA0B}" type="parTrans" cxnId="{38E86DE8-61DC-4F09-849E-CE139EA1C706}">
      <dgm:prSet/>
      <dgm:spPr/>
      <dgm:t>
        <a:bodyPr/>
        <a:lstStyle/>
        <a:p>
          <a:endParaRPr lang="en-US" b="1">
            <a:solidFill>
              <a:schemeClr val="accent6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9CE7A57-E5A3-450C-8737-C72D44C4E0F3}" type="sibTrans" cxnId="{38E86DE8-61DC-4F09-849E-CE139EA1C706}">
      <dgm:prSet/>
      <dgm:spPr/>
      <dgm:t>
        <a:bodyPr/>
        <a:lstStyle/>
        <a:p>
          <a:endParaRPr lang="en-US" b="1">
            <a:solidFill>
              <a:schemeClr val="accent6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539990F-C84A-42AC-88CF-45ED9AC1F08B}">
      <dgm:prSet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endParaRPr lang="en-US" sz="4400" b="1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4574260-1FE0-4A89-BB78-BBB47D8101A1}" type="parTrans" cxnId="{82521061-9D64-489A-94AF-75CB5236D996}">
      <dgm:prSet/>
      <dgm:spPr/>
      <dgm:t>
        <a:bodyPr/>
        <a:lstStyle/>
        <a:p>
          <a:endParaRPr lang="en-US" b="1">
            <a:solidFill>
              <a:schemeClr val="accent6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4849DA6-49CB-4958-8795-0F017F45D2A1}" type="sibTrans" cxnId="{82521061-9D64-489A-94AF-75CB5236D996}">
      <dgm:prSet/>
      <dgm:spPr/>
      <dgm:t>
        <a:bodyPr/>
        <a:lstStyle/>
        <a:p>
          <a:endParaRPr lang="en-US" b="1">
            <a:solidFill>
              <a:schemeClr val="accent6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B3653D9-CB4F-4D19-BD7A-77902A94D6B9}">
      <dgm:prSet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endParaRPr lang="en-US" b="1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6FAC2CB-CFD5-4ABB-A7FC-460B2BBDD46F}" type="parTrans" cxnId="{24A79BC5-A3E3-46CF-A0DF-117C4EE6CA29}">
      <dgm:prSet/>
      <dgm:spPr/>
      <dgm:t>
        <a:bodyPr/>
        <a:lstStyle/>
        <a:p>
          <a:endParaRPr lang="en-US"/>
        </a:p>
      </dgm:t>
    </dgm:pt>
    <dgm:pt modelId="{E8E4871F-4492-43CB-81A0-049A6C811526}" type="sibTrans" cxnId="{24A79BC5-A3E3-46CF-A0DF-117C4EE6CA29}">
      <dgm:prSet/>
      <dgm:spPr/>
      <dgm:t>
        <a:bodyPr/>
        <a:lstStyle/>
        <a:p>
          <a:endParaRPr lang="en-US"/>
        </a:p>
      </dgm:t>
    </dgm:pt>
    <dgm:pt modelId="{3059196D-AF0C-4463-A93E-812664631BA3}" type="pres">
      <dgm:prSet presAssocID="{5BE2D0CB-5BBD-4A03-A3CB-F48B34989FA3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558D9870-05E2-484E-9241-818D42D9FADA}" type="pres">
      <dgm:prSet presAssocID="{5BE2D0CB-5BBD-4A03-A3CB-F48B34989FA3}" presName="Name1" presStyleCnt="0"/>
      <dgm:spPr/>
    </dgm:pt>
    <dgm:pt modelId="{39FD721C-A262-4C4E-B494-AC1732E6F3A0}" type="pres">
      <dgm:prSet presAssocID="{5BE2D0CB-5BBD-4A03-A3CB-F48B34989FA3}" presName="cycle" presStyleCnt="0"/>
      <dgm:spPr/>
    </dgm:pt>
    <dgm:pt modelId="{849B6A22-FC21-4DC5-A1AF-CBADFA6E7F70}" type="pres">
      <dgm:prSet presAssocID="{5BE2D0CB-5BBD-4A03-A3CB-F48B34989FA3}" presName="srcNode" presStyleLbl="node1" presStyleIdx="0" presStyleCnt="3"/>
      <dgm:spPr/>
    </dgm:pt>
    <dgm:pt modelId="{D0EDBA11-CE96-4FCC-BFE8-4DE9D160E032}" type="pres">
      <dgm:prSet presAssocID="{5BE2D0CB-5BBD-4A03-A3CB-F48B34989FA3}" presName="conn" presStyleLbl="parChTrans1D2" presStyleIdx="0" presStyleCnt="1"/>
      <dgm:spPr/>
      <dgm:t>
        <a:bodyPr/>
        <a:lstStyle/>
        <a:p>
          <a:endParaRPr lang="en-US"/>
        </a:p>
      </dgm:t>
    </dgm:pt>
    <dgm:pt modelId="{AF90F929-E81A-499C-8856-3125BD5771DB}" type="pres">
      <dgm:prSet presAssocID="{5BE2D0CB-5BBD-4A03-A3CB-F48B34989FA3}" presName="extraNode" presStyleLbl="node1" presStyleIdx="0" presStyleCnt="3"/>
      <dgm:spPr/>
    </dgm:pt>
    <dgm:pt modelId="{AC2B4F2C-FF8C-404D-92B0-C7C0A29210D1}" type="pres">
      <dgm:prSet presAssocID="{5BE2D0CB-5BBD-4A03-A3CB-F48B34989FA3}" presName="dstNode" presStyleLbl="node1" presStyleIdx="0" presStyleCnt="3"/>
      <dgm:spPr/>
    </dgm:pt>
    <dgm:pt modelId="{16095D2C-57B4-48CA-953C-267BD9DD484B}" type="pres">
      <dgm:prSet presAssocID="{5DD8EB11-5406-4D7D-A4B3-982550787B16}" presName="text_1" presStyleLbl="node1" presStyleIdx="0" presStyleCnt="3" custLinFactNeighborX="1932" custLinFactNeighborY="1227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7F98E08-EB63-4773-8250-9B6C8F0D79DB}" type="pres">
      <dgm:prSet presAssocID="{5DD8EB11-5406-4D7D-A4B3-982550787B16}" presName="accent_1" presStyleCnt="0"/>
      <dgm:spPr/>
    </dgm:pt>
    <dgm:pt modelId="{73F439AE-4020-45C5-B27A-2DB6095092F8}" type="pres">
      <dgm:prSet presAssocID="{5DD8EB11-5406-4D7D-A4B3-982550787B16}" presName="accentRepeatNode" presStyleLbl="solidFgAcc1" presStyleIdx="0" presStyleCnt="3" custLinFactX="-34568" custLinFactNeighborX="-100000" custLinFactNeighborY="-6820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DB69836F-FE00-4372-B69A-DF0D28029991}" type="pres">
      <dgm:prSet presAssocID="{2539990F-C84A-42AC-88CF-45ED9AC1F08B}" presName="text_2" presStyleLbl="node1" presStyleIdx="1" presStyleCnt="3" custScaleX="103089" custLinFactNeighborX="-1180" custLinFactNeighborY="-468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23500C6-60B1-485B-9CAE-0E2BED65C988}" type="pres">
      <dgm:prSet presAssocID="{2539990F-C84A-42AC-88CF-45ED9AC1F08B}" presName="accent_2" presStyleCnt="0"/>
      <dgm:spPr/>
    </dgm:pt>
    <dgm:pt modelId="{425517B2-2BDC-437A-9C2F-A102F25D4FDA}" type="pres">
      <dgm:prSet presAssocID="{2539990F-C84A-42AC-88CF-45ED9AC1F08B}" presName="accentRepeatNode" presStyleLbl="solidFgAcc1" presStyleIdx="1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7A289A2F-41D2-4310-A18C-8347F89AA6B9}" type="pres">
      <dgm:prSet presAssocID="{9B3653D9-CB4F-4D19-BD7A-77902A94D6B9}" presName="text_3" presStyleLbl="node1" presStyleIdx="2" presStyleCnt="3" custScaleX="103089" custLinFactNeighborX="-1180" custLinFactNeighborY="-468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66E6D6-CB41-453D-81E8-440C0CD6FAC5}" type="pres">
      <dgm:prSet presAssocID="{9B3653D9-CB4F-4D19-BD7A-77902A94D6B9}" presName="accent_3" presStyleCnt="0"/>
      <dgm:spPr/>
    </dgm:pt>
    <dgm:pt modelId="{EF00C9D1-86B1-44BB-AAE8-BD1D1EE09133}" type="pres">
      <dgm:prSet presAssocID="{9B3653D9-CB4F-4D19-BD7A-77902A94D6B9}" presName="accentRepeatNode" presStyleLbl="solidFgAcc1" presStyleIdx="2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</dgm:ptLst>
  <dgm:cxnLst>
    <dgm:cxn modelId="{57D74F7E-E802-4B40-82FF-D96E8F809B3B}" type="presOf" srcId="{5DD8EB11-5406-4D7D-A4B3-982550787B16}" destId="{16095D2C-57B4-48CA-953C-267BD9DD484B}" srcOrd="0" destOrd="0" presId="urn:microsoft.com/office/officeart/2008/layout/VerticalCurvedList"/>
    <dgm:cxn modelId="{24A79BC5-A3E3-46CF-A0DF-117C4EE6CA29}" srcId="{5BE2D0CB-5BBD-4A03-A3CB-F48B34989FA3}" destId="{9B3653D9-CB4F-4D19-BD7A-77902A94D6B9}" srcOrd="2" destOrd="0" parTransId="{56FAC2CB-CFD5-4ABB-A7FC-460B2BBDD46F}" sibTransId="{E8E4871F-4492-43CB-81A0-049A6C811526}"/>
    <dgm:cxn modelId="{BEF84F8C-D93A-4C3E-907A-0E44EEFF759B}" type="presOf" srcId="{C9CE7A57-E5A3-450C-8737-C72D44C4E0F3}" destId="{D0EDBA11-CE96-4FCC-BFE8-4DE9D160E032}" srcOrd="0" destOrd="0" presId="urn:microsoft.com/office/officeart/2008/layout/VerticalCurvedList"/>
    <dgm:cxn modelId="{9E185066-91AC-4D42-AE17-31B34ED4D565}" type="presOf" srcId="{2539990F-C84A-42AC-88CF-45ED9AC1F08B}" destId="{DB69836F-FE00-4372-B69A-DF0D28029991}" srcOrd="0" destOrd="0" presId="urn:microsoft.com/office/officeart/2008/layout/VerticalCurvedList"/>
    <dgm:cxn modelId="{38E86DE8-61DC-4F09-849E-CE139EA1C706}" srcId="{5BE2D0CB-5BBD-4A03-A3CB-F48B34989FA3}" destId="{5DD8EB11-5406-4D7D-A4B3-982550787B16}" srcOrd="0" destOrd="0" parTransId="{7A82C83A-6FFF-4940-9467-E0073BB9CA0B}" sibTransId="{C9CE7A57-E5A3-450C-8737-C72D44C4E0F3}"/>
    <dgm:cxn modelId="{3CC37FFA-0F6D-41CA-8F31-90F9520EDAA4}" type="presOf" srcId="{9B3653D9-CB4F-4D19-BD7A-77902A94D6B9}" destId="{7A289A2F-41D2-4310-A18C-8347F89AA6B9}" srcOrd="0" destOrd="0" presId="urn:microsoft.com/office/officeart/2008/layout/VerticalCurvedList"/>
    <dgm:cxn modelId="{82521061-9D64-489A-94AF-75CB5236D996}" srcId="{5BE2D0CB-5BBD-4A03-A3CB-F48B34989FA3}" destId="{2539990F-C84A-42AC-88CF-45ED9AC1F08B}" srcOrd="1" destOrd="0" parTransId="{64574260-1FE0-4A89-BB78-BBB47D8101A1}" sibTransId="{C4849DA6-49CB-4958-8795-0F017F45D2A1}"/>
    <dgm:cxn modelId="{AF15CE88-5B45-4C2E-9FE4-0A1205C371CA}" type="presOf" srcId="{5BE2D0CB-5BBD-4A03-A3CB-F48B34989FA3}" destId="{3059196D-AF0C-4463-A93E-812664631BA3}" srcOrd="0" destOrd="0" presId="urn:microsoft.com/office/officeart/2008/layout/VerticalCurvedList"/>
    <dgm:cxn modelId="{934C1884-F660-4A9D-9EC5-F9BB26101802}" type="presParOf" srcId="{3059196D-AF0C-4463-A93E-812664631BA3}" destId="{558D9870-05E2-484E-9241-818D42D9FADA}" srcOrd="0" destOrd="0" presId="urn:microsoft.com/office/officeart/2008/layout/VerticalCurvedList"/>
    <dgm:cxn modelId="{F063665E-1622-43B7-832A-A9CFACFD3FAF}" type="presParOf" srcId="{558D9870-05E2-484E-9241-818D42D9FADA}" destId="{39FD721C-A262-4C4E-B494-AC1732E6F3A0}" srcOrd="0" destOrd="0" presId="urn:microsoft.com/office/officeart/2008/layout/VerticalCurvedList"/>
    <dgm:cxn modelId="{C7E372E1-4784-498C-9302-2105B2B2BFFA}" type="presParOf" srcId="{39FD721C-A262-4C4E-B494-AC1732E6F3A0}" destId="{849B6A22-FC21-4DC5-A1AF-CBADFA6E7F70}" srcOrd="0" destOrd="0" presId="urn:microsoft.com/office/officeart/2008/layout/VerticalCurvedList"/>
    <dgm:cxn modelId="{9516DF3D-B435-46F0-B3AD-DC1F168C7726}" type="presParOf" srcId="{39FD721C-A262-4C4E-B494-AC1732E6F3A0}" destId="{D0EDBA11-CE96-4FCC-BFE8-4DE9D160E032}" srcOrd="1" destOrd="0" presId="urn:microsoft.com/office/officeart/2008/layout/VerticalCurvedList"/>
    <dgm:cxn modelId="{D47DEC77-ED68-4314-A9B2-F54FF7E9A77E}" type="presParOf" srcId="{39FD721C-A262-4C4E-B494-AC1732E6F3A0}" destId="{AF90F929-E81A-499C-8856-3125BD5771DB}" srcOrd="2" destOrd="0" presId="urn:microsoft.com/office/officeart/2008/layout/VerticalCurvedList"/>
    <dgm:cxn modelId="{E4D38713-85EF-4635-9BC2-2375E2D5C70E}" type="presParOf" srcId="{39FD721C-A262-4C4E-B494-AC1732E6F3A0}" destId="{AC2B4F2C-FF8C-404D-92B0-C7C0A29210D1}" srcOrd="3" destOrd="0" presId="urn:microsoft.com/office/officeart/2008/layout/VerticalCurvedList"/>
    <dgm:cxn modelId="{49324FD4-27F5-4471-BFF4-68AFA7701406}" type="presParOf" srcId="{558D9870-05E2-484E-9241-818D42D9FADA}" destId="{16095D2C-57B4-48CA-953C-267BD9DD484B}" srcOrd="1" destOrd="0" presId="urn:microsoft.com/office/officeart/2008/layout/VerticalCurvedList"/>
    <dgm:cxn modelId="{6025FCBD-8352-4D9F-BA8B-DA7998213D60}" type="presParOf" srcId="{558D9870-05E2-484E-9241-818D42D9FADA}" destId="{57F98E08-EB63-4773-8250-9B6C8F0D79DB}" srcOrd="2" destOrd="0" presId="urn:microsoft.com/office/officeart/2008/layout/VerticalCurvedList"/>
    <dgm:cxn modelId="{C136A8D8-7345-435F-8E15-26120A52527E}" type="presParOf" srcId="{57F98E08-EB63-4773-8250-9B6C8F0D79DB}" destId="{73F439AE-4020-45C5-B27A-2DB6095092F8}" srcOrd="0" destOrd="0" presId="urn:microsoft.com/office/officeart/2008/layout/VerticalCurvedList"/>
    <dgm:cxn modelId="{78BF1918-7030-4342-9906-ED1098E6D822}" type="presParOf" srcId="{558D9870-05E2-484E-9241-818D42D9FADA}" destId="{DB69836F-FE00-4372-B69A-DF0D28029991}" srcOrd="3" destOrd="0" presId="urn:microsoft.com/office/officeart/2008/layout/VerticalCurvedList"/>
    <dgm:cxn modelId="{459BD193-030E-451C-92C9-A34B8E44B52E}" type="presParOf" srcId="{558D9870-05E2-484E-9241-818D42D9FADA}" destId="{A23500C6-60B1-485B-9CAE-0E2BED65C988}" srcOrd="4" destOrd="0" presId="urn:microsoft.com/office/officeart/2008/layout/VerticalCurvedList"/>
    <dgm:cxn modelId="{F94BDE29-F3AA-41B6-807F-6C4C5B06F852}" type="presParOf" srcId="{A23500C6-60B1-485B-9CAE-0E2BED65C988}" destId="{425517B2-2BDC-437A-9C2F-A102F25D4FDA}" srcOrd="0" destOrd="0" presId="urn:microsoft.com/office/officeart/2008/layout/VerticalCurvedList"/>
    <dgm:cxn modelId="{F1F5A112-2F05-4F2F-BAF2-00620020328E}" type="presParOf" srcId="{558D9870-05E2-484E-9241-818D42D9FADA}" destId="{7A289A2F-41D2-4310-A18C-8347F89AA6B9}" srcOrd="5" destOrd="0" presId="urn:microsoft.com/office/officeart/2008/layout/VerticalCurvedList"/>
    <dgm:cxn modelId="{1F866034-F1D7-42F7-BF4A-3B77A5C7E879}" type="presParOf" srcId="{558D9870-05E2-484E-9241-818D42D9FADA}" destId="{9E66E6D6-CB41-453D-81E8-440C0CD6FAC5}" srcOrd="6" destOrd="0" presId="urn:microsoft.com/office/officeart/2008/layout/VerticalCurvedList"/>
    <dgm:cxn modelId="{F445392C-ED22-4049-996A-18081D749BC1}" type="presParOf" srcId="{9E66E6D6-CB41-453D-81E8-440C0CD6FAC5}" destId="{EF00C9D1-86B1-44BB-AAE8-BD1D1EE09133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EDBA11-CE96-4FCC-BFE8-4DE9D160E032}">
      <dsp:nvSpPr>
        <dsp:cNvPr id="0" name=""/>
        <dsp:cNvSpPr/>
      </dsp:nvSpPr>
      <dsp:spPr>
        <a:xfrm>
          <a:off x="-6224378" y="-943011"/>
          <a:ext cx="7337253" cy="7337253"/>
        </a:xfrm>
        <a:prstGeom prst="blockArc">
          <a:avLst>
            <a:gd name="adj1" fmla="val 18900000"/>
            <a:gd name="adj2" fmla="val 2700000"/>
            <a:gd name="adj3" fmla="val 294"/>
          </a:avLst>
        </a:pr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095D2C-57B4-48CA-953C-267BD9DD484B}">
      <dsp:nvSpPr>
        <dsp:cNvPr id="0" name=""/>
        <dsp:cNvSpPr/>
      </dsp:nvSpPr>
      <dsp:spPr>
        <a:xfrm>
          <a:off x="831857" y="678950"/>
          <a:ext cx="8083542" cy="1090246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65383" tIns="101600" rIns="101600" bIns="101600" numCol="1" spcCol="1270" anchor="ctr" anchorCtr="0">
          <a:noAutofit/>
        </a:bodyPr>
        <a:lstStyle/>
        <a:p>
          <a:pPr lvl="0" algn="l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0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31857" y="678950"/>
        <a:ext cx="8083542" cy="1090246"/>
      </dsp:txXfrm>
    </dsp:sp>
    <dsp:sp modelId="{73F439AE-4020-45C5-B27A-2DB6095092F8}">
      <dsp:nvSpPr>
        <dsp:cNvPr id="0" name=""/>
        <dsp:cNvSpPr/>
      </dsp:nvSpPr>
      <dsp:spPr>
        <a:xfrm>
          <a:off x="0" y="315898"/>
          <a:ext cx="1362807" cy="1362807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DB69836F-FE00-4372-B69A-DF0D28029991}">
      <dsp:nvSpPr>
        <dsp:cNvPr id="0" name=""/>
        <dsp:cNvSpPr/>
      </dsp:nvSpPr>
      <dsp:spPr>
        <a:xfrm>
          <a:off x="881071" y="2129370"/>
          <a:ext cx="7924696" cy="1090246"/>
        </a:xfrm>
        <a:prstGeom prst="rect">
          <a:avLst/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865383" tIns="111760" rIns="111760" bIns="111760" numCol="1" spcCol="1270" anchor="ctr" anchorCtr="0">
          <a:noAutofit/>
        </a:bodyPr>
        <a:lstStyle/>
        <a:p>
          <a:pPr lvl="0" algn="l" defTabSz="1955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400" b="1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81071" y="2129370"/>
        <a:ext cx="7924696" cy="1090246"/>
      </dsp:txXfrm>
    </dsp:sp>
    <dsp:sp modelId="{425517B2-2BDC-437A-9C2F-A102F25D4FDA}">
      <dsp:nvSpPr>
        <dsp:cNvPr id="0" name=""/>
        <dsp:cNvSpPr/>
      </dsp:nvSpPr>
      <dsp:spPr>
        <a:xfrm>
          <a:off x="409106" y="2044211"/>
          <a:ext cx="1362807" cy="1362807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7A289A2F-41D2-4310-A18C-8347F89AA6B9}">
      <dsp:nvSpPr>
        <dsp:cNvPr id="0" name=""/>
        <dsp:cNvSpPr/>
      </dsp:nvSpPr>
      <dsp:spPr>
        <a:xfrm>
          <a:off x="473969" y="3764739"/>
          <a:ext cx="8333242" cy="1090246"/>
        </a:xfrm>
        <a:prstGeom prst="rect">
          <a:avLst/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865383" tIns="149860" rIns="149860" bIns="149860" numCol="1" spcCol="1270" anchor="ctr" anchorCtr="0">
          <a:noAutofit/>
        </a:bodyPr>
        <a:lstStyle/>
        <a:p>
          <a:pPr lvl="0" algn="l" defTabSz="2622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900" b="1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73969" y="3764739"/>
        <a:ext cx="8333242" cy="1090246"/>
      </dsp:txXfrm>
    </dsp:sp>
    <dsp:sp modelId="{EF00C9D1-86B1-44BB-AAE8-BD1D1EE09133}">
      <dsp:nvSpPr>
        <dsp:cNvPr id="0" name=""/>
        <dsp:cNvSpPr/>
      </dsp:nvSpPr>
      <dsp:spPr>
        <a:xfrm>
          <a:off x="12801" y="3679580"/>
          <a:ext cx="1362807" cy="1362807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solidFill>
                  <a:schemeClr val="tx1"/>
                </a:solidFill>
              </a:defRPr>
            </a:lvl1pPr>
          </a:lstStyle>
          <a:p>
            <a:fld id="{4ECF9C6F-43A5-454C-A202-4085C3193C4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69102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vi-VN" altLang="en-US" smtClean="0"/>
              <a:t>Gọi hs đọc </a:t>
            </a:r>
            <a:endParaRPr lang="en-US" altLang="en-US" smtClean="0"/>
          </a:p>
        </p:txBody>
      </p:sp>
      <p:sp>
        <p:nvSpPr>
          <p:cNvPr id="12292" name="Slide Number Placeholder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7257B8D-6F2F-49B0-AFCA-DC2FE6A254DE}" type="slidenum">
              <a:rPr lang="en-US" altLang="en-US"/>
              <a:pPr/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972137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2084388" y="296863"/>
            <a:ext cx="6823075" cy="5353050"/>
            <a:chOff x="1313" y="187"/>
            <a:chExt cx="4298" cy="3372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2194" y="601"/>
              <a:ext cx="596" cy="447"/>
              <a:chOff x="0" y="0"/>
              <a:chExt cx="768" cy="576"/>
            </a:xfrm>
          </p:grpSpPr>
          <p:sp>
            <p:nvSpPr>
              <p:cNvPr id="135" name="Oval 4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/>
              </a:p>
            </p:txBody>
          </p:sp>
          <p:sp>
            <p:nvSpPr>
              <p:cNvPr id="136" name="Oval 5"/>
              <p:cNvSpPr>
                <a:spLocks noChangeArrowheads="1"/>
              </p:cNvSpPr>
              <p:nvPr/>
            </p:nvSpPr>
            <p:spPr bwMode="hidden">
              <a:xfrm>
                <a:off x="276" y="253"/>
                <a:ext cx="187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/>
              </a:p>
            </p:txBody>
          </p:sp>
        </p:grpSp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1312" y="179"/>
              <a:ext cx="4299" cy="3369"/>
              <a:chOff x="0" y="5"/>
              <a:chExt cx="5533" cy="4336"/>
            </a:xfrm>
          </p:grpSpPr>
          <p:grpSp>
            <p:nvGrpSpPr>
              <p:cNvPr id="22" name="Group 7"/>
              <p:cNvGrpSpPr>
                <a:grpSpLocks/>
              </p:cNvGrpSpPr>
              <p:nvPr/>
            </p:nvGrpSpPr>
            <p:grpSpPr bwMode="auto">
              <a:xfrm>
                <a:off x="0" y="5"/>
                <a:ext cx="5470" cy="4336"/>
                <a:chOff x="0" y="5"/>
                <a:chExt cx="5470" cy="4336"/>
              </a:xfrm>
            </p:grpSpPr>
            <p:grpSp>
              <p:nvGrpSpPr>
                <p:cNvPr id="33" name="Group 8"/>
                <p:cNvGrpSpPr>
                  <a:grpSpLocks/>
                </p:cNvGrpSpPr>
                <p:nvPr/>
              </p:nvGrpSpPr>
              <p:grpSpPr bwMode="auto">
                <a:xfrm>
                  <a:off x="1339" y="788"/>
                  <a:ext cx="2919" cy="2149"/>
                  <a:chOff x="1265" y="816"/>
                  <a:chExt cx="2919" cy="2149"/>
                </a:xfrm>
              </p:grpSpPr>
              <p:sp>
                <p:nvSpPr>
                  <p:cNvPr id="133" name="Oval 9"/>
                  <p:cNvSpPr>
                    <a:spLocks noChangeArrowheads="1"/>
                  </p:cNvSpPr>
                  <p:nvPr/>
                </p:nvSpPr>
                <p:spPr bwMode="hidden">
                  <a:xfrm>
                    <a:off x="1265" y="816"/>
                    <a:ext cx="2919" cy="2149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chemeClr val="bg2"/>
                      </a:gs>
                      <a:gs pos="100000">
                        <a:schemeClr val="bg1"/>
                      </a:gs>
                    </a:gsLst>
                    <a:path path="shape">
                      <a:fillToRect l="50000" t="50000" r="50000" b="50000"/>
                    </a:path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 sz="320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 eaLnBrk="0" hangingPunct="0">
                      <a:defRPr sz="320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 eaLnBrk="0" hangingPunct="0">
                      <a:defRPr sz="320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 eaLnBrk="0" hangingPunct="0">
                      <a:defRPr sz="320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 eaLnBrk="0" hangingPunct="0">
                      <a:defRPr sz="320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50000"/>
                      </a:spcBef>
                      <a:spcAft>
                        <a:spcPct val="0"/>
                      </a:spcAft>
                      <a:defRPr sz="320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50000"/>
                      </a:spcBef>
                      <a:spcAft>
                        <a:spcPct val="0"/>
                      </a:spcAft>
                      <a:defRPr sz="320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50000"/>
                      </a:spcBef>
                      <a:spcAft>
                        <a:spcPct val="0"/>
                      </a:spcAft>
                      <a:defRPr sz="320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50000"/>
                      </a:spcBef>
                      <a:spcAft>
                        <a:spcPct val="0"/>
                      </a:spcAft>
                      <a:defRPr sz="320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 eaLnBrk="1" hangingPunct="1"/>
                    <a:endParaRPr lang="en-US"/>
                  </a:p>
                </p:txBody>
              </p:sp>
              <p:sp>
                <p:nvSpPr>
                  <p:cNvPr id="134" name="Oval 10"/>
                  <p:cNvSpPr>
                    <a:spLocks noChangeArrowheads="1"/>
                  </p:cNvSpPr>
                  <p:nvPr/>
                </p:nvSpPr>
                <p:spPr bwMode="hidden">
                  <a:xfrm>
                    <a:off x="2379" y="1603"/>
                    <a:ext cx="578" cy="404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bg2"/>
                      </a:gs>
                    </a:gsLst>
                    <a:path path="shape">
                      <a:fillToRect l="50000" t="50000" r="50000" b="50000"/>
                    </a:path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 sz="320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 eaLnBrk="0" hangingPunct="0">
                      <a:defRPr sz="320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 eaLnBrk="0" hangingPunct="0">
                      <a:defRPr sz="320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 eaLnBrk="0" hangingPunct="0">
                      <a:defRPr sz="320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 eaLnBrk="0" hangingPunct="0">
                      <a:defRPr sz="320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50000"/>
                      </a:spcBef>
                      <a:spcAft>
                        <a:spcPct val="0"/>
                      </a:spcAft>
                      <a:defRPr sz="320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50000"/>
                      </a:spcBef>
                      <a:spcAft>
                        <a:spcPct val="0"/>
                      </a:spcAft>
                      <a:defRPr sz="320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50000"/>
                      </a:spcBef>
                      <a:spcAft>
                        <a:spcPct val="0"/>
                      </a:spcAft>
                      <a:defRPr sz="320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50000"/>
                      </a:spcBef>
                      <a:spcAft>
                        <a:spcPct val="0"/>
                      </a:spcAft>
                      <a:defRPr sz="320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 eaLnBrk="1" hangingPunct="1"/>
                    <a:endParaRPr lang="en-US"/>
                  </a:p>
                </p:txBody>
              </p:sp>
            </p:grpSp>
            <p:grpSp>
              <p:nvGrpSpPr>
                <p:cNvPr id="34" name="Group 11"/>
                <p:cNvGrpSpPr>
                  <a:grpSpLocks/>
                </p:cNvGrpSpPr>
                <p:nvPr/>
              </p:nvGrpSpPr>
              <p:grpSpPr bwMode="auto">
                <a:xfrm>
                  <a:off x="0" y="5"/>
                  <a:ext cx="5470" cy="4336"/>
                  <a:chOff x="0" y="5"/>
                  <a:chExt cx="5470" cy="4336"/>
                </a:xfrm>
              </p:grpSpPr>
              <p:grpSp>
                <p:nvGrpSpPr>
                  <p:cNvPr id="35" name="Group 12"/>
                  <p:cNvGrpSpPr>
                    <a:grpSpLocks/>
                  </p:cNvGrpSpPr>
                  <p:nvPr/>
                </p:nvGrpSpPr>
                <p:grpSpPr bwMode="auto">
                  <a:xfrm>
                    <a:off x="3545" y="1504"/>
                    <a:ext cx="1258" cy="2323"/>
                    <a:chOff x="3471" y="1532"/>
                    <a:chExt cx="1258" cy="2323"/>
                  </a:xfrm>
                </p:grpSpPr>
                <p:sp>
                  <p:nvSpPr>
                    <p:cNvPr id="131" name="Freeform 13"/>
                    <p:cNvSpPr>
                      <a:spLocks/>
                    </p:cNvSpPr>
                    <p:nvPr/>
                  </p:nvSpPr>
                  <p:spPr bwMode="hidden">
                    <a:xfrm rot="2711884">
                      <a:off x="2765" y="2238"/>
                      <a:ext cx="1725" cy="313"/>
                    </a:xfrm>
                    <a:custGeom>
                      <a:avLst/>
                      <a:gdLst>
                        <a:gd name="T0" fmla="*/ 0 w 2736"/>
                        <a:gd name="T1" fmla="*/ 194 h 504"/>
                        <a:gd name="T2" fmla="*/ 344 w 2736"/>
                        <a:gd name="T3" fmla="*/ 65 h 504"/>
                        <a:gd name="T4" fmla="*/ 706 w 2736"/>
                        <a:gd name="T5" fmla="*/ 9 h 504"/>
                        <a:gd name="T6" fmla="*/ 1088 w 2736"/>
                        <a:gd name="T7" fmla="*/ 9 h 504"/>
                        <a:gd name="T8" fmla="*/ 1081 w 2736"/>
                        <a:gd name="T9" fmla="*/ 40 h 504"/>
                        <a:gd name="T10" fmla="*/ 701 w 2736"/>
                        <a:gd name="T11" fmla="*/ 40 h 504"/>
                        <a:gd name="T12" fmla="*/ 260 w 2736"/>
                        <a:gd name="T13" fmla="*/ 112 h 504"/>
                        <a:gd name="T14" fmla="*/ 0 w 2736"/>
                        <a:gd name="T15" fmla="*/ 194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32" name="Freeform 14"/>
                    <p:cNvSpPr>
                      <a:spLocks/>
                    </p:cNvSpPr>
                    <p:nvPr/>
                  </p:nvSpPr>
                  <p:spPr bwMode="hidden">
                    <a:xfrm rot="2711884">
                      <a:off x="4022" y="3148"/>
                      <a:ext cx="924" cy="490"/>
                    </a:xfrm>
                    <a:custGeom>
                      <a:avLst/>
                      <a:gdLst>
                        <a:gd name="T0" fmla="*/ 2 w 1769"/>
                        <a:gd name="T1" fmla="*/ 3 h 791"/>
                        <a:gd name="T2" fmla="*/ 132 w 1769"/>
                        <a:gd name="T3" fmla="*/ 22 h 791"/>
                        <a:gd name="T4" fmla="*/ 315 w 1769"/>
                        <a:gd name="T5" fmla="*/ 77 h 791"/>
                        <a:gd name="T6" fmla="*/ 439 w 1769"/>
                        <a:gd name="T7" fmla="*/ 166 h 791"/>
                        <a:gd name="T8" fmla="*/ 479 w 1769"/>
                        <a:gd name="T9" fmla="*/ 234 h 791"/>
                        <a:gd name="T10" fmla="*/ 461 w 1769"/>
                        <a:gd name="T11" fmla="*/ 302 h 791"/>
                        <a:gd name="T12" fmla="*/ 434 w 1769"/>
                        <a:gd name="T13" fmla="*/ 243 h 791"/>
                        <a:gd name="T14" fmla="*/ 379 w 1769"/>
                        <a:gd name="T15" fmla="*/ 174 h 791"/>
                        <a:gd name="T16" fmla="*/ 302 w 1769"/>
                        <a:gd name="T17" fmla="*/ 113 h 791"/>
                        <a:gd name="T18" fmla="*/ 158 w 1769"/>
                        <a:gd name="T19" fmla="*/ 58 h 791"/>
                        <a:gd name="T20" fmla="*/ 0 w 1769"/>
                        <a:gd name="T21" fmla="*/ 29 h 791"/>
                        <a:gd name="T22" fmla="*/ 2 w 1769"/>
                        <a:gd name="T23" fmla="*/ 3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36" name="Group 15"/>
                  <p:cNvGrpSpPr>
                    <a:grpSpLocks/>
                  </p:cNvGrpSpPr>
                  <p:nvPr/>
                </p:nvGrpSpPr>
                <p:grpSpPr bwMode="auto">
                  <a:xfrm>
                    <a:off x="2938" y="1990"/>
                    <a:ext cx="2462" cy="1330"/>
                    <a:chOff x="2864" y="2018"/>
                    <a:chExt cx="2462" cy="1330"/>
                  </a:xfrm>
                </p:grpSpPr>
                <p:sp>
                  <p:nvSpPr>
                    <p:cNvPr id="129" name="Freeform 16"/>
                    <p:cNvSpPr>
                      <a:spLocks/>
                    </p:cNvSpPr>
                    <p:nvPr/>
                  </p:nvSpPr>
                  <p:spPr bwMode="hidden">
                    <a:xfrm rot="2104081">
                      <a:off x="2864" y="2018"/>
                      <a:ext cx="1813" cy="346"/>
                    </a:xfrm>
                    <a:custGeom>
                      <a:avLst/>
                      <a:gdLst>
                        <a:gd name="T0" fmla="*/ 0 w 2736"/>
                        <a:gd name="T1" fmla="*/ 238 h 504"/>
                        <a:gd name="T2" fmla="*/ 380 w 2736"/>
                        <a:gd name="T3" fmla="*/ 79 h 504"/>
                        <a:gd name="T4" fmla="*/ 780 w 2736"/>
                        <a:gd name="T5" fmla="*/ 11 h 504"/>
                        <a:gd name="T6" fmla="*/ 1201 w 2736"/>
                        <a:gd name="T7" fmla="*/ 11 h 504"/>
                        <a:gd name="T8" fmla="*/ 1194 w 2736"/>
                        <a:gd name="T9" fmla="*/ 49 h 504"/>
                        <a:gd name="T10" fmla="*/ 775 w 2736"/>
                        <a:gd name="T11" fmla="*/ 49 h 504"/>
                        <a:gd name="T12" fmla="*/ 287 w 2736"/>
                        <a:gd name="T13" fmla="*/ 137 h 504"/>
                        <a:gd name="T14" fmla="*/ 0 w 2736"/>
                        <a:gd name="T15" fmla="*/ 238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30" name="Freeform 17"/>
                    <p:cNvSpPr>
                      <a:spLocks/>
                    </p:cNvSpPr>
                    <p:nvPr/>
                  </p:nvSpPr>
                  <p:spPr bwMode="hidden">
                    <a:xfrm rot="2104081">
                      <a:off x="4352" y="2804"/>
                      <a:ext cx="974" cy="544"/>
                    </a:xfrm>
                    <a:custGeom>
                      <a:avLst/>
                      <a:gdLst>
                        <a:gd name="T0" fmla="*/ 2 w 1769"/>
                        <a:gd name="T1" fmla="*/ 4 h 791"/>
                        <a:gd name="T2" fmla="*/ 147 w 1769"/>
                        <a:gd name="T3" fmla="*/ 27 h 791"/>
                        <a:gd name="T4" fmla="*/ 351 w 1769"/>
                        <a:gd name="T5" fmla="*/ 95 h 791"/>
                        <a:gd name="T6" fmla="*/ 488 w 1769"/>
                        <a:gd name="T7" fmla="*/ 204 h 791"/>
                        <a:gd name="T8" fmla="*/ 532 w 1769"/>
                        <a:gd name="T9" fmla="*/ 288 h 791"/>
                        <a:gd name="T10" fmla="*/ 512 w 1769"/>
                        <a:gd name="T11" fmla="*/ 372 h 791"/>
                        <a:gd name="T12" fmla="*/ 482 w 1769"/>
                        <a:gd name="T13" fmla="*/ 299 h 791"/>
                        <a:gd name="T14" fmla="*/ 421 w 1769"/>
                        <a:gd name="T15" fmla="*/ 215 h 791"/>
                        <a:gd name="T16" fmla="*/ 336 w 1769"/>
                        <a:gd name="T17" fmla="*/ 140 h 791"/>
                        <a:gd name="T18" fmla="*/ 176 w 1769"/>
                        <a:gd name="T19" fmla="*/ 72 h 791"/>
                        <a:gd name="T20" fmla="*/ 0 w 1769"/>
                        <a:gd name="T21" fmla="*/ 36 h 791"/>
                        <a:gd name="T22" fmla="*/ 2 w 1769"/>
                        <a:gd name="T23" fmla="*/ 4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37" name="Group 18"/>
                  <p:cNvGrpSpPr>
                    <a:grpSpLocks/>
                  </p:cNvGrpSpPr>
                  <p:nvPr/>
                </p:nvGrpSpPr>
                <p:grpSpPr bwMode="auto">
                  <a:xfrm>
                    <a:off x="2970" y="1802"/>
                    <a:ext cx="2478" cy="1065"/>
                    <a:chOff x="2896" y="1830"/>
                    <a:chExt cx="2478" cy="1065"/>
                  </a:xfrm>
                </p:grpSpPr>
                <p:sp>
                  <p:nvSpPr>
                    <p:cNvPr id="127" name="Freeform 19"/>
                    <p:cNvSpPr>
                      <a:spLocks/>
                    </p:cNvSpPr>
                    <p:nvPr/>
                  </p:nvSpPr>
                  <p:spPr bwMode="hidden">
                    <a:xfrm rot="1582915">
                      <a:off x="2896" y="1830"/>
                      <a:ext cx="1736" cy="304"/>
                    </a:xfrm>
                    <a:custGeom>
                      <a:avLst/>
                      <a:gdLst>
                        <a:gd name="T0" fmla="*/ 0 w 2736"/>
                        <a:gd name="T1" fmla="*/ 183 h 504"/>
                        <a:gd name="T2" fmla="*/ 348 w 2736"/>
                        <a:gd name="T3" fmla="*/ 61 h 504"/>
                        <a:gd name="T4" fmla="*/ 715 w 2736"/>
                        <a:gd name="T5" fmla="*/ 8 h 504"/>
                        <a:gd name="T6" fmla="*/ 1101 w 2736"/>
                        <a:gd name="T7" fmla="*/ 8 h 504"/>
                        <a:gd name="T8" fmla="*/ 1095 w 2736"/>
                        <a:gd name="T9" fmla="*/ 37 h 504"/>
                        <a:gd name="T10" fmla="*/ 710 w 2736"/>
                        <a:gd name="T11" fmla="*/ 37 h 504"/>
                        <a:gd name="T12" fmla="*/ 263 w 2736"/>
                        <a:gd name="T13" fmla="*/ 106 h 504"/>
                        <a:gd name="T14" fmla="*/ 0 w 2736"/>
                        <a:gd name="T15" fmla="*/ 183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28" name="Freeform 20"/>
                    <p:cNvSpPr>
                      <a:spLocks/>
                    </p:cNvSpPr>
                    <p:nvPr/>
                  </p:nvSpPr>
                  <p:spPr bwMode="hidden">
                    <a:xfrm rot="1582915">
                      <a:off x="4442" y="2419"/>
                      <a:ext cx="932" cy="476"/>
                    </a:xfrm>
                    <a:custGeom>
                      <a:avLst/>
                      <a:gdLst>
                        <a:gd name="T0" fmla="*/ 2 w 1769"/>
                        <a:gd name="T1" fmla="*/ 3 h 791"/>
                        <a:gd name="T2" fmla="*/ 135 w 1769"/>
                        <a:gd name="T3" fmla="*/ 20 h 791"/>
                        <a:gd name="T4" fmla="*/ 321 w 1769"/>
                        <a:gd name="T5" fmla="*/ 72 h 791"/>
                        <a:gd name="T6" fmla="*/ 447 w 1769"/>
                        <a:gd name="T7" fmla="*/ 156 h 791"/>
                        <a:gd name="T8" fmla="*/ 487 w 1769"/>
                        <a:gd name="T9" fmla="*/ 220 h 791"/>
                        <a:gd name="T10" fmla="*/ 469 w 1769"/>
                        <a:gd name="T11" fmla="*/ 285 h 791"/>
                        <a:gd name="T12" fmla="*/ 441 w 1769"/>
                        <a:gd name="T13" fmla="*/ 229 h 791"/>
                        <a:gd name="T14" fmla="*/ 386 w 1769"/>
                        <a:gd name="T15" fmla="*/ 164 h 791"/>
                        <a:gd name="T16" fmla="*/ 308 w 1769"/>
                        <a:gd name="T17" fmla="*/ 107 h 791"/>
                        <a:gd name="T18" fmla="*/ 161 w 1769"/>
                        <a:gd name="T19" fmla="*/ 55 h 791"/>
                        <a:gd name="T20" fmla="*/ 0 w 1769"/>
                        <a:gd name="T21" fmla="*/ 28 h 791"/>
                        <a:gd name="T22" fmla="*/ 2 w 1769"/>
                        <a:gd name="T23" fmla="*/ 3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38" name="Group 21"/>
                  <p:cNvGrpSpPr>
                    <a:grpSpLocks/>
                  </p:cNvGrpSpPr>
                  <p:nvPr/>
                </p:nvGrpSpPr>
                <p:grpSpPr bwMode="auto">
                  <a:xfrm>
                    <a:off x="2998" y="1609"/>
                    <a:ext cx="2472" cy="926"/>
                    <a:chOff x="2924" y="1637"/>
                    <a:chExt cx="2472" cy="926"/>
                  </a:xfrm>
                </p:grpSpPr>
                <p:sp>
                  <p:nvSpPr>
                    <p:cNvPr id="125" name="Freeform 22"/>
                    <p:cNvSpPr>
                      <a:spLocks/>
                    </p:cNvSpPr>
                    <p:nvPr/>
                  </p:nvSpPr>
                  <p:spPr bwMode="hidden">
                    <a:xfrm rot="1080363">
                      <a:off x="2924" y="1637"/>
                      <a:ext cx="1677" cy="336"/>
                    </a:xfrm>
                    <a:custGeom>
                      <a:avLst/>
                      <a:gdLst>
                        <a:gd name="T0" fmla="*/ 0 w 2736"/>
                        <a:gd name="T1" fmla="*/ 224 h 504"/>
                        <a:gd name="T2" fmla="*/ 325 w 2736"/>
                        <a:gd name="T3" fmla="*/ 75 h 504"/>
                        <a:gd name="T4" fmla="*/ 667 w 2736"/>
                        <a:gd name="T5" fmla="*/ 11 h 504"/>
                        <a:gd name="T6" fmla="*/ 1028 w 2736"/>
                        <a:gd name="T7" fmla="*/ 11 h 504"/>
                        <a:gd name="T8" fmla="*/ 1022 w 2736"/>
                        <a:gd name="T9" fmla="*/ 46 h 504"/>
                        <a:gd name="T10" fmla="*/ 663 w 2736"/>
                        <a:gd name="T11" fmla="*/ 46 h 504"/>
                        <a:gd name="T12" fmla="*/ 246 w 2736"/>
                        <a:gd name="T13" fmla="*/ 130 h 504"/>
                        <a:gd name="T14" fmla="*/ 0 w 2736"/>
                        <a:gd name="T15" fmla="*/ 224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26" name="Freeform 23"/>
                    <p:cNvSpPr>
                      <a:spLocks/>
                    </p:cNvSpPr>
                    <p:nvPr/>
                  </p:nvSpPr>
                  <p:spPr bwMode="hidden">
                    <a:xfrm rot="1080363">
                      <a:off x="4495" y="2037"/>
                      <a:ext cx="901" cy="526"/>
                    </a:xfrm>
                    <a:custGeom>
                      <a:avLst/>
                      <a:gdLst>
                        <a:gd name="T0" fmla="*/ 2 w 1769"/>
                        <a:gd name="T1" fmla="*/ 3 h 791"/>
                        <a:gd name="T2" fmla="*/ 126 w 1769"/>
                        <a:gd name="T3" fmla="*/ 25 h 791"/>
                        <a:gd name="T4" fmla="*/ 300 w 1769"/>
                        <a:gd name="T5" fmla="*/ 88 h 791"/>
                        <a:gd name="T6" fmla="*/ 418 w 1769"/>
                        <a:gd name="T7" fmla="*/ 191 h 791"/>
                        <a:gd name="T8" fmla="*/ 455 w 1769"/>
                        <a:gd name="T9" fmla="*/ 269 h 791"/>
                        <a:gd name="T10" fmla="*/ 438 w 1769"/>
                        <a:gd name="T11" fmla="*/ 348 h 791"/>
                        <a:gd name="T12" fmla="*/ 412 w 1769"/>
                        <a:gd name="T13" fmla="*/ 279 h 791"/>
                        <a:gd name="T14" fmla="*/ 360 w 1769"/>
                        <a:gd name="T15" fmla="*/ 201 h 791"/>
                        <a:gd name="T16" fmla="*/ 288 w 1769"/>
                        <a:gd name="T17" fmla="*/ 131 h 791"/>
                        <a:gd name="T18" fmla="*/ 151 w 1769"/>
                        <a:gd name="T19" fmla="*/ 67 h 791"/>
                        <a:gd name="T20" fmla="*/ 0 w 1769"/>
                        <a:gd name="T21" fmla="*/ 34 h 791"/>
                        <a:gd name="T22" fmla="*/ 2 w 1769"/>
                        <a:gd name="T23" fmla="*/ 3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39" name="Group 24"/>
                  <p:cNvGrpSpPr>
                    <a:grpSpLocks/>
                  </p:cNvGrpSpPr>
                  <p:nvPr/>
                </p:nvGrpSpPr>
                <p:grpSpPr bwMode="auto">
                  <a:xfrm>
                    <a:off x="3032" y="1385"/>
                    <a:ext cx="2341" cy="657"/>
                    <a:chOff x="2958" y="1413"/>
                    <a:chExt cx="2341" cy="657"/>
                  </a:xfrm>
                </p:grpSpPr>
                <p:sp>
                  <p:nvSpPr>
                    <p:cNvPr id="123" name="Freeform 25"/>
                    <p:cNvSpPr>
                      <a:spLocks/>
                    </p:cNvSpPr>
                    <p:nvPr/>
                  </p:nvSpPr>
                  <p:spPr bwMode="hidden">
                    <a:xfrm rot="463793">
                      <a:off x="2958" y="1413"/>
                      <a:ext cx="1544" cy="313"/>
                    </a:xfrm>
                    <a:custGeom>
                      <a:avLst/>
                      <a:gdLst>
                        <a:gd name="T0" fmla="*/ 0 w 2736"/>
                        <a:gd name="T1" fmla="*/ 194 h 504"/>
                        <a:gd name="T2" fmla="*/ 275 w 2736"/>
                        <a:gd name="T3" fmla="*/ 65 h 504"/>
                        <a:gd name="T4" fmla="*/ 565 w 2736"/>
                        <a:gd name="T5" fmla="*/ 9 h 504"/>
                        <a:gd name="T6" fmla="*/ 871 w 2736"/>
                        <a:gd name="T7" fmla="*/ 9 h 504"/>
                        <a:gd name="T8" fmla="*/ 866 w 2736"/>
                        <a:gd name="T9" fmla="*/ 40 h 504"/>
                        <a:gd name="T10" fmla="*/ 562 w 2736"/>
                        <a:gd name="T11" fmla="*/ 40 h 504"/>
                        <a:gd name="T12" fmla="*/ 208 w 2736"/>
                        <a:gd name="T13" fmla="*/ 112 h 504"/>
                        <a:gd name="T14" fmla="*/ 0 w 2736"/>
                        <a:gd name="T15" fmla="*/ 194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24" name="Freeform 26"/>
                    <p:cNvSpPr>
                      <a:spLocks/>
                    </p:cNvSpPr>
                    <p:nvPr/>
                  </p:nvSpPr>
                  <p:spPr bwMode="hidden">
                    <a:xfrm rot="463793">
                      <a:off x="4469" y="1581"/>
                      <a:ext cx="830" cy="489"/>
                    </a:xfrm>
                    <a:custGeom>
                      <a:avLst/>
                      <a:gdLst>
                        <a:gd name="T0" fmla="*/ 1 w 1769"/>
                        <a:gd name="T1" fmla="*/ 3 h 791"/>
                        <a:gd name="T2" fmla="*/ 107 w 1769"/>
                        <a:gd name="T3" fmla="*/ 22 h 791"/>
                        <a:gd name="T4" fmla="*/ 255 w 1769"/>
                        <a:gd name="T5" fmla="*/ 77 h 791"/>
                        <a:gd name="T6" fmla="*/ 355 w 1769"/>
                        <a:gd name="T7" fmla="*/ 165 h 791"/>
                        <a:gd name="T8" fmla="*/ 387 w 1769"/>
                        <a:gd name="T9" fmla="*/ 232 h 791"/>
                        <a:gd name="T10" fmla="*/ 372 w 1769"/>
                        <a:gd name="T11" fmla="*/ 301 h 791"/>
                        <a:gd name="T12" fmla="*/ 350 w 1769"/>
                        <a:gd name="T13" fmla="*/ 242 h 791"/>
                        <a:gd name="T14" fmla="*/ 306 w 1769"/>
                        <a:gd name="T15" fmla="*/ 174 h 791"/>
                        <a:gd name="T16" fmla="*/ 244 w 1769"/>
                        <a:gd name="T17" fmla="*/ 113 h 791"/>
                        <a:gd name="T18" fmla="*/ 128 w 1769"/>
                        <a:gd name="T19" fmla="*/ 58 h 791"/>
                        <a:gd name="T20" fmla="*/ 0 w 1769"/>
                        <a:gd name="T21" fmla="*/ 29 h 791"/>
                        <a:gd name="T22" fmla="*/ 1 w 1769"/>
                        <a:gd name="T23" fmla="*/ 3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40" name="Group 27"/>
                  <p:cNvGrpSpPr>
                    <a:grpSpLocks/>
                  </p:cNvGrpSpPr>
                  <p:nvPr/>
                </p:nvGrpSpPr>
                <p:grpSpPr bwMode="auto">
                  <a:xfrm>
                    <a:off x="3057" y="1242"/>
                    <a:ext cx="2150" cy="341"/>
                    <a:chOff x="2983" y="1270"/>
                    <a:chExt cx="2150" cy="341"/>
                  </a:xfrm>
                </p:grpSpPr>
                <p:sp>
                  <p:nvSpPr>
                    <p:cNvPr id="121" name="Freeform 28"/>
                    <p:cNvSpPr>
                      <a:spLocks/>
                    </p:cNvSpPr>
                    <p:nvPr/>
                  </p:nvSpPr>
                  <p:spPr bwMode="hidden">
                    <a:xfrm rot="-84182">
                      <a:off x="2983" y="1290"/>
                      <a:ext cx="1404" cy="220"/>
                    </a:xfrm>
                    <a:custGeom>
                      <a:avLst/>
                      <a:gdLst>
                        <a:gd name="T0" fmla="*/ 0 w 2736"/>
                        <a:gd name="T1" fmla="*/ 96 h 504"/>
                        <a:gd name="T2" fmla="*/ 227 w 2736"/>
                        <a:gd name="T3" fmla="*/ 32 h 504"/>
                        <a:gd name="T4" fmla="*/ 467 w 2736"/>
                        <a:gd name="T5" fmla="*/ 4 h 504"/>
                        <a:gd name="T6" fmla="*/ 720 w 2736"/>
                        <a:gd name="T7" fmla="*/ 4 h 504"/>
                        <a:gd name="T8" fmla="*/ 716 w 2736"/>
                        <a:gd name="T9" fmla="*/ 20 h 504"/>
                        <a:gd name="T10" fmla="*/ 464 w 2736"/>
                        <a:gd name="T11" fmla="*/ 20 h 504"/>
                        <a:gd name="T12" fmla="*/ 172 w 2736"/>
                        <a:gd name="T13" fmla="*/ 55 h 504"/>
                        <a:gd name="T14" fmla="*/ 0 w 2736"/>
                        <a:gd name="T15" fmla="*/ 96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22" name="Freeform 29"/>
                    <p:cNvSpPr>
                      <a:spLocks/>
                    </p:cNvSpPr>
                    <p:nvPr/>
                  </p:nvSpPr>
                  <p:spPr bwMode="hidden">
                    <a:xfrm rot="-84182">
                      <a:off x="4379" y="1270"/>
                      <a:ext cx="754" cy="341"/>
                    </a:xfrm>
                    <a:custGeom>
                      <a:avLst/>
                      <a:gdLst>
                        <a:gd name="T0" fmla="*/ 1 w 1769"/>
                        <a:gd name="T1" fmla="*/ 1 h 791"/>
                        <a:gd name="T2" fmla="*/ 88 w 1769"/>
                        <a:gd name="T3" fmla="*/ 10 h 791"/>
                        <a:gd name="T4" fmla="*/ 210 w 1769"/>
                        <a:gd name="T5" fmla="*/ 37 h 791"/>
                        <a:gd name="T6" fmla="*/ 293 w 1769"/>
                        <a:gd name="T7" fmla="*/ 80 h 791"/>
                        <a:gd name="T8" fmla="*/ 319 w 1769"/>
                        <a:gd name="T9" fmla="*/ 113 h 791"/>
                        <a:gd name="T10" fmla="*/ 307 w 1769"/>
                        <a:gd name="T11" fmla="*/ 146 h 791"/>
                        <a:gd name="T12" fmla="*/ 289 w 1769"/>
                        <a:gd name="T13" fmla="*/ 117 h 791"/>
                        <a:gd name="T14" fmla="*/ 252 w 1769"/>
                        <a:gd name="T15" fmla="*/ 84 h 791"/>
                        <a:gd name="T16" fmla="*/ 202 w 1769"/>
                        <a:gd name="T17" fmla="*/ 55 h 791"/>
                        <a:gd name="T18" fmla="*/ 106 w 1769"/>
                        <a:gd name="T19" fmla="*/ 28 h 791"/>
                        <a:gd name="T20" fmla="*/ 0 w 1769"/>
                        <a:gd name="T21" fmla="*/ 14 h 791"/>
                        <a:gd name="T22" fmla="*/ 1 w 1769"/>
                        <a:gd name="T23" fmla="*/ 1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41" name="Group 30"/>
                  <p:cNvGrpSpPr>
                    <a:grpSpLocks/>
                  </p:cNvGrpSpPr>
                  <p:nvPr/>
                </p:nvGrpSpPr>
                <p:grpSpPr bwMode="auto">
                  <a:xfrm>
                    <a:off x="3012" y="890"/>
                    <a:ext cx="1879" cy="425"/>
                    <a:chOff x="2938" y="918"/>
                    <a:chExt cx="1879" cy="425"/>
                  </a:xfrm>
                </p:grpSpPr>
                <p:sp>
                  <p:nvSpPr>
                    <p:cNvPr id="119" name="Freeform 31"/>
                    <p:cNvSpPr>
                      <a:spLocks/>
                    </p:cNvSpPr>
                    <p:nvPr/>
                  </p:nvSpPr>
                  <p:spPr bwMode="hidden">
                    <a:xfrm rot="-802576">
                      <a:off x="2938" y="1128"/>
                      <a:ext cx="1233" cy="215"/>
                    </a:xfrm>
                    <a:custGeom>
                      <a:avLst/>
                      <a:gdLst>
                        <a:gd name="T0" fmla="*/ 0 w 2736"/>
                        <a:gd name="T1" fmla="*/ 92 h 504"/>
                        <a:gd name="T2" fmla="*/ 175 w 2736"/>
                        <a:gd name="T3" fmla="*/ 31 h 504"/>
                        <a:gd name="T4" fmla="*/ 361 w 2736"/>
                        <a:gd name="T5" fmla="*/ 4 h 504"/>
                        <a:gd name="T6" fmla="*/ 556 w 2736"/>
                        <a:gd name="T7" fmla="*/ 4 h 504"/>
                        <a:gd name="T8" fmla="*/ 553 w 2736"/>
                        <a:gd name="T9" fmla="*/ 19 h 504"/>
                        <a:gd name="T10" fmla="*/ 358 w 2736"/>
                        <a:gd name="T11" fmla="*/ 19 h 504"/>
                        <a:gd name="T12" fmla="*/ 133 w 2736"/>
                        <a:gd name="T13" fmla="*/ 53 h 504"/>
                        <a:gd name="T14" fmla="*/ 0 w 2736"/>
                        <a:gd name="T15" fmla="*/ 92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20" name="Freeform 32"/>
                    <p:cNvSpPr>
                      <a:spLocks/>
                    </p:cNvSpPr>
                    <p:nvPr/>
                  </p:nvSpPr>
                  <p:spPr bwMode="hidden">
                    <a:xfrm rot="-802576">
                      <a:off x="4155" y="918"/>
                      <a:ext cx="662" cy="337"/>
                    </a:xfrm>
                    <a:custGeom>
                      <a:avLst/>
                      <a:gdLst>
                        <a:gd name="T0" fmla="*/ 1 w 1769"/>
                        <a:gd name="T1" fmla="*/ 1 h 791"/>
                        <a:gd name="T2" fmla="*/ 68 w 1769"/>
                        <a:gd name="T3" fmla="*/ 10 h 791"/>
                        <a:gd name="T4" fmla="*/ 162 w 1769"/>
                        <a:gd name="T5" fmla="*/ 36 h 791"/>
                        <a:gd name="T6" fmla="*/ 226 w 1769"/>
                        <a:gd name="T7" fmla="*/ 78 h 791"/>
                        <a:gd name="T8" fmla="*/ 246 w 1769"/>
                        <a:gd name="T9" fmla="*/ 110 h 791"/>
                        <a:gd name="T10" fmla="*/ 237 w 1769"/>
                        <a:gd name="T11" fmla="*/ 143 h 791"/>
                        <a:gd name="T12" fmla="*/ 223 w 1769"/>
                        <a:gd name="T13" fmla="*/ 115 h 791"/>
                        <a:gd name="T14" fmla="*/ 195 w 1769"/>
                        <a:gd name="T15" fmla="*/ 82 h 791"/>
                        <a:gd name="T16" fmla="*/ 155 w 1769"/>
                        <a:gd name="T17" fmla="*/ 54 h 791"/>
                        <a:gd name="T18" fmla="*/ 81 w 1769"/>
                        <a:gd name="T19" fmla="*/ 28 h 791"/>
                        <a:gd name="T20" fmla="*/ 0 w 1769"/>
                        <a:gd name="T21" fmla="*/ 14 h 791"/>
                        <a:gd name="T22" fmla="*/ 1 w 1769"/>
                        <a:gd name="T23" fmla="*/ 1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42" name="Group 33"/>
                  <p:cNvGrpSpPr>
                    <a:grpSpLocks/>
                  </p:cNvGrpSpPr>
                  <p:nvPr/>
                </p:nvGrpSpPr>
                <p:grpSpPr bwMode="auto">
                  <a:xfrm>
                    <a:off x="710" y="1627"/>
                    <a:ext cx="1256" cy="2322"/>
                    <a:chOff x="636" y="1655"/>
                    <a:chExt cx="1256" cy="2322"/>
                  </a:xfrm>
                </p:grpSpPr>
                <p:sp>
                  <p:nvSpPr>
                    <p:cNvPr id="117" name="Freeform 34"/>
                    <p:cNvSpPr>
                      <a:spLocks/>
                    </p:cNvSpPr>
                    <p:nvPr/>
                  </p:nvSpPr>
                  <p:spPr bwMode="hidden">
                    <a:xfrm rot="18888116" flipH="1">
                      <a:off x="875" y="2359"/>
                      <a:ext cx="1722" cy="313"/>
                    </a:xfrm>
                    <a:custGeom>
                      <a:avLst/>
                      <a:gdLst>
                        <a:gd name="T0" fmla="*/ 0 w 2736"/>
                        <a:gd name="T1" fmla="*/ 194 h 504"/>
                        <a:gd name="T2" fmla="*/ 342 w 2736"/>
                        <a:gd name="T3" fmla="*/ 65 h 504"/>
                        <a:gd name="T4" fmla="*/ 704 w 2736"/>
                        <a:gd name="T5" fmla="*/ 9 h 504"/>
                        <a:gd name="T6" fmla="*/ 1084 w 2736"/>
                        <a:gd name="T7" fmla="*/ 9 h 504"/>
                        <a:gd name="T8" fmla="*/ 1078 w 2736"/>
                        <a:gd name="T9" fmla="*/ 40 h 504"/>
                        <a:gd name="T10" fmla="*/ 699 w 2736"/>
                        <a:gd name="T11" fmla="*/ 40 h 504"/>
                        <a:gd name="T12" fmla="*/ 259 w 2736"/>
                        <a:gd name="T13" fmla="*/ 112 h 504"/>
                        <a:gd name="T14" fmla="*/ 0 w 2736"/>
                        <a:gd name="T15" fmla="*/ 194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8" name="Freeform 35"/>
                    <p:cNvSpPr>
                      <a:spLocks/>
                    </p:cNvSpPr>
                    <p:nvPr/>
                  </p:nvSpPr>
                  <p:spPr bwMode="hidden">
                    <a:xfrm rot="18888116" flipH="1">
                      <a:off x="419" y="3270"/>
                      <a:ext cx="924" cy="489"/>
                    </a:xfrm>
                    <a:custGeom>
                      <a:avLst/>
                      <a:gdLst>
                        <a:gd name="T0" fmla="*/ 2 w 1769"/>
                        <a:gd name="T1" fmla="*/ 3 h 791"/>
                        <a:gd name="T2" fmla="*/ 132 w 1769"/>
                        <a:gd name="T3" fmla="*/ 22 h 791"/>
                        <a:gd name="T4" fmla="*/ 315 w 1769"/>
                        <a:gd name="T5" fmla="*/ 77 h 791"/>
                        <a:gd name="T6" fmla="*/ 439 w 1769"/>
                        <a:gd name="T7" fmla="*/ 165 h 791"/>
                        <a:gd name="T8" fmla="*/ 479 w 1769"/>
                        <a:gd name="T9" fmla="*/ 232 h 791"/>
                        <a:gd name="T10" fmla="*/ 461 w 1769"/>
                        <a:gd name="T11" fmla="*/ 301 h 791"/>
                        <a:gd name="T12" fmla="*/ 434 w 1769"/>
                        <a:gd name="T13" fmla="*/ 242 h 791"/>
                        <a:gd name="T14" fmla="*/ 379 w 1769"/>
                        <a:gd name="T15" fmla="*/ 174 h 791"/>
                        <a:gd name="T16" fmla="*/ 302 w 1769"/>
                        <a:gd name="T17" fmla="*/ 113 h 791"/>
                        <a:gd name="T18" fmla="*/ 158 w 1769"/>
                        <a:gd name="T19" fmla="*/ 58 h 791"/>
                        <a:gd name="T20" fmla="*/ 0 w 1769"/>
                        <a:gd name="T21" fmla="*/ 29 h 791"/>
                        <a:gd name="T22" fmla="*/ 2 w 1769"/>
                        <a:gd name="T23" fmla="*/ 3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43" name="Group 36"/>
                  <p:cNvGrpSpPr>
                    <a:grpSpLocks/>
                  </p:cNvGrpSpPr>
                  <p:nvPr/>
                </p:nvGrpSpPr>
                <p:grpSpPr bwMode="auto">
                  <a:xfrm>
                    <a:off x="69" y="2168"/>
                    <a:ext cx="2461" cy="1334"/>
                    <a:chOff x="-5" y="2196"/>
                    <a:chExt cx="2461" cy="1334"/>
                  </a:xfrm>
                </p:grpSpPr>
                <p:sp>
                  <p:nvSpPr>
                    <p:cNvPr id="115" name="Freeform 37"/>
                    <p:cNvSpPr>
                      <a:spLocks/>
                    </p:cNvSpPr>
                    <p:nvPr/>
                  </p:nvSpPr>
                  <p:spPr bwMode="hidden">
                    <a:xfrm rot="19495919" flipH="1">
                      <a:off x="644" y="2196"/>
                      <a:ext cx="1812" cy="346"/>
                    </a:xfrm>
                    <a:custGeom>
                      <a:avLst/>
                      <a:gdLst>
                        <a:gd name="T0" fmla="*/ 0 w 2736"/>
                        <a:gd name="T1" fmla="*/ 238 h 504"/>
                        <a:gd name="T2" fmla="*/ 379 w 2736"/>
                        <a:gd name="T3" fmla="*/ 79 h 504"/>
                        <a:gd name="T4" fmla="*/ 779 w 2736"/>
                        <a:gd name="T5" fmla="*/ 11 h 504"/>
                        <a:gd name="T6" fmla="*/ 1200 w 2736"/>
                        <a:gd name="T7" fmla="*/ 11 h 504"/>
                        <a:gd name="T8" fmla="*/ 1193 w 2736"/>
                        <a:gd name="T9" fmla="*/ 49 h 504"/>
                        <a:gd name="T10" fmla="*/ 774 w 2736"/>
                        <a:gd name="T11" fmla="*/ 49 h 504"/>
                        <a:gd name="T12" fmla="*/ 287 w 2736"/>
                        <a:gd name="T13" fmla="*/ 137 h 504"/>
                        <a:gd name="T14" fmla="*/ 0 w 2736"/>
                        <a:gd name="T15" fmla="*/ 238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6" name="Freeform 38"/>
                    <p:cNvSpPr>
                      <a:spLocks/>
                    </p:cNvSpPr>
                    <p:nvPr/>
                  </p:nvSpPr>
                  <p:spPr bwMode="hidden">
                    <a:xfrm rot="19495919" flipH="1">
                      <a:off x="-5" y="2984"/>
                      <a:ext cx="973" cy="546"/>
                    </a:xfrm>
                    <a:custGeom>
                      <a:avLst/>
                      <a:gdLst>
                        <a:gd name="T0" fmla="*/ 2 w 1769"/>
                        <a:gd name="T1" fmla="*/ 4 h 791"/>
                        <a:gd name="T2" fmla="*/ 147 w 1769"/>
                        <a:gd name="T3" fmla="*/ 27 h 791"/>
                        <a:gd name="T4" fmla="*/ 350 w 1769"/>
                        <a:gd name="T5" fmla="*/ 95 h 791"/>
                        <a:gd name="T6" fmla="*/ 487 w 1769"/>
                        <a:gd name="T7" fmla="*/ 206 h 791"/>
                        <a:gd name="T8" fmla="*/ 531 w 1769"/>
                        <a:gd name="T9" fmla="*/ 290 h 791"/>
                        <a:gd name="T10" fmla="*/ 511 w 1769"/>
                        <a:gd name="T11" fmla="*/ 375 h 791"/>
                        <a:gd name="T12" fmla="*/ 481 w 1769"/>
                        <a:gd name="T13" fmla="*/ 301 h 791"/>
                        <a:gd name="T14" fmla="*/ 420 w 1769"/>
                        <a:gd name="T15" fmla="*/ 216 h 791"/>
                        <a:gd name="T16" fmla="*/ 336 w 1769"/>
                        <a:gd name="T17" fmla="*/ 141 h 791"/>
                        <a:gd name="T18" fmla="*/ 176 w 1769"/>
                        <a:gd name="T19" fmla="*/ 72 h 791"/>
                        <a:gd name="T20" fmla="*/ 0 w 1769"/>
                        <a:gd name="T21" fmla="*/ 36 h 791"/>
                        <a:gd name="T22" fmla="*/ 2 w 1769"/>
                        <a:gd name="T23" fmla="*/ 4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44" name="Group 39"/>
                  <p:cNvGrpSpPr>
                    <a:grpSpLocks/>
                  </p:cNvGrpSpPr>
                  <p:nvPr/>
                </p:nvGrpSpPr>
                <p:grpSpPr bwMode="auto">
                  <a:xfrm>
                    <a:off x="22" y="1979"/>
                    <a:ext cx="2477" cy="1063"/>
                    <a:chOff x="-52" y="2007"/>
                    <a:chExt cx="2477" cy="1063"/>
                  </a:xfrm>
                </p:grpSpPr>
                <p:sp>
                  <p:nvSpPr>
                    <p:cNvPr id="113" name="Freeform 40"/>
                    <p:cNvSpPr>
                      <a:spLocks/>
                    </p:cNvSpPr>
                    <p:nvPr/>
                  </p:nvSpPr>
                  <p:spPr bwMode="hidden">
                    <a:xfrm rot="20017085" flipH="1">
                      <a:off x="689" y="2007"/>
                      <a:ext cx="1736" cy="304"/>
                    </a:xfrm>
                    <a:custGeom>
                      <a:avLst/>
                      <a:gdLst>
                        <a:gd name="T0" fmla="*/ 0 w 2736"/>
                        <a:gd name="T1" fmla="*/ 183 h 504"/>
                        <a:gd name="T2" fmla="*/ 348 w 2736"/>
                        <a:gd name="T3" fmla="*/ 61 h 504"/>
                        <a:gd name="T4" fmla="*/ 715 w 2736"/>
                        <a:gd name="T5" fmla="*/ 8 h 504"/>
                        <a:gd name="T6" fmla="*/ 1101 w 2736"/>
                        <a:gd name="T7" fmla="*/ 8 h 504"/>
                        <a:gd name="T8" fmla="*/ 1095 w 2736"/>
                        <a:gd name="T9" fmla="*/ 37 h 504"/>
                        <a:gd name="T10" fmla="*/ 710 w 2736"/>
                        <a:gd name="T11" fmla="*/ 37 h 504"/>
                        <a:gd name="T12" fmla="*/ 263 w 2736"/>
                        <a:gd name="T13" fmla="*/ 106 h 504"/>
                        <a:gd name="T14" fmla="*/ 0 w 2736"/>
                        <a:gd name="T15" fmla="*/ 183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4" name="Freeform 41"/>
                    <p:cNvSpPr>
                      <a:spLocks/>
                    </p:cNvSpPr>
                    <p:nvPr/>
                  </p:nvSpPr>
                  <p:spPr bwMode="hidden">
                    <a:xfrm rot="20017085" flipH="1">
                      <a:off x="-52" y="2594"/>
                      <a:ext cx="932" cy="476"/>
                    </a:xfrm>
                    <a:custGeom>
                      <a:avLst/>
                      <a:gdLst>
                        <a:gd name="T0" fmla="*/ 2 w 1769"/>
                        <a:gd name="T1" fmla="*/ 3 h 791"/>
                        <a:gd name="T2" fmla="*/ 135 w 1769"/>
                        <a:gd name="T3" fmla="*/ 20 h 791"/>
                        <a:gd name="T4" fmla="*/ 321 w 1769"/>
                        <a:gd name="T5" fmla="*/ 72 h 791"/>
                        <a:gd name="T6" fmla="*/ 447 w 1769"/>
                        <a:gd name="T7" fmla="*/ 156 h 791"/>
                        <a:gd name="T8" fmla="*/ 487 w 1769"/>
                        <a:gd name="T9" fmla="*/ 220 h 791"/>
                        <a:gd name="T10" fmla="*/ 469 w 1769"/>
                        <a:gd name="T11" fmla="*/ 285 h 791"/>
                        <a:gd name="T12" fmla="*/ 441 w 1769"/>
                        <a:gd name="T13" fmla="*/ 229 h 791"/>
                        <a:gd name="T14" fmla="*/ 386 w 1769"/>
                        <a:gd name="T15" fmla="*/ 164 h 791"/>
                        <a:gd name="T16" fmla="*/ 308 w 1769"/>
                        <a:gd name="T17" fmla="*/ 107 h 791"/>
                        <a:gd name="T18" fmla="*/ 161 w 1769"/>
                        <a:gd name="T19" fmla="*/ 55 h 791"/>
                        <a:gd name="T20" fmla="*/ 0 w 1769"/>
                        <a:gd name="T21" fmla="*/ 28 h 791"/>
                        <a:gd name="T22" fmla="*/ 2 w 1769"/>
                        <a:gd name="T23" fmla="*/ 3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45" name="Group 42"/>
                  <p:cNvGrpSpPr>
                    <a:grpSpLocks/>
                  </p:cNvGrpSpPr>
                  <p:nvPr/>
                </p:nvGrpSpPr>
                <p:grpSpPr bwMode="auto">
                  <a:xfrm>
                    <a:off x="0" y="1784"/>
                    <a:ext cx="2472" cy="927"/>
                    <a:chOff x="-74" y="1812"/>
                    <a:chExt cx="2472" cy="927"/>
                  </a:xfrm>
                </p:grpSpPr>
                <p:sp>
                  <p:nvSpPr>
                    <p:cNvPr id="111" name="Freeform 43"/>
                    <p:cNvSpPr>
                      <a:spLocks/>
                    </p:cNvSpPr>
                    <p:nvPr/>
                  </p:nvSpPr>
                  <p:spPr bwMode="hidden">
                    <a:xfrm rot="20519637" flipH="1">
                      <a:off x="721" y="1812"/>
                      <a:ext cx="1677" cy="336"/>
                    </a:xfrm>
                    <a:custGeom>
                      <a:avLst/>
                      <a:gdLst>
                        <a:gd name="T0" fmla="*/ 0 w 2736"/>
                        <a:gd name="T1" fmla="*/ 224 h 504"/>
                        <a:gd name="T2" fmla="*/ 325 w 2736"/>
                        <a:gd name="T3" fmla="*/ 75 h 504"/>
                        <a:gd name="T4" fmla="*/ 667 w 2736"/>
                        <a:gd name="T5" fmla="*/ 11 h 504"/>
                        <a:gd name="T6" fmla="*/ 1028 w 2736"/>
                        <a:gd name="T7" fmla="*/ 11 h 504"/>
                        <a:gd name="T8" fmla="*/ 1022 w 2736"/>
                        <a:gd name="T9" fmla="*/ 46 h 504"/>
                        <a:gd name="T10" fmla="*/ 663 w 2736"/>
                        <a:gd name="T11" fmla="*/ 46 h 504"/>
                        <a:gd name="T12" fmla="*/ 246 w 2736"/>
                        <a:gd name="T13" fmla="*/ 130 h 504"/>
                        <a:gd name="T14" fmla="*/ 0 w 2736"/>
                        <a:gd name="T15" fmla="*/ 224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2" name="Freeform 44"/>
                    <p:cNvSpPr>
                      <a:spLocks/>
                    </p:cNvSpPr>
                    <p:nvPr/>
                  </p:nvSpPr>
                  <p:spPr bwMode="hidden">
                    <a:xfrm rot="20519637" flipH="1">
                      <a:off x="-74" y="2213"/>
                      <a:ext cx="901" cy="526"/>
                    </a:xfrm>
                    <a:custGeom>
                      <a:avLst/>
                      <a:gdLst>
                        <a:gd name="T0" fmla="*/ 2 w 1769"/>
                        <a:gd name="T1" fmla="*/ 3 h 791"/>
                        <a:gd name="T2" fmla="*/ 126 w 1769"/>
                        <a:gd name="T3" fmla="*/ 25 h 791"/>
                        <a:gd name="T4" fmla="*/ 300 w 1769"/>
                        <a:gd name="T5" fmla="*/ 88 h 791"/>
                        <a:gd name="T6" fmla="*/ 418 w 1769"/>
                        <a:gd name="T7" fmla="*/ 191 h 791"/>
                        <a:gd name="T8" fmla="*/ 455 w 1769"/>
                        <a:gd name="T9" fmla="*/ 269 h 791"/>
                        <a:gd name="T10" fmla="*/ 438 w 1769"/>
                        <a:gd name="T11" fmla="*/ 348 h 791"/>
                        <a:gd name="T12" fmla="*/ 412 w 1769"/>
                        <a:gd name="T13" fmla="*/ 279 h 791"/>
                        <a:gd name="T14" fmla="*/ 360 w 1769"/>
                        <a:gd name="T15" fmla="*/ 201 h 791"/>
                        <a:gd name="T16" fmla="*/ 288 w 1769"/>
                        <a:gd name="T17" fmla="*/ 131 h 791"/>
                        <a:gd name="T18" fmla="*/ 151 w 1769"/>
                        <a:gd name="T19" fmla="*/ 67 h 791"/>
                        <a:gd name="T20" fmla="*/ 0 w 1769"/>
                        <a:gd name="T21" fmla="*/ 34 h 791"/>
                        <a:gd name="T22" fmla="*/ 2 w 1769"/>
                        <a:gd name="T23" fmla="*/ 3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46" name="Group 183"/>
                  <p:cNvGrpSpPr>
                    <a:grpSpLocks/>
                  </p:cNvGrpSpPr>
                  <p:nvPr/>
                </p:nvGrpSpPr>
                <p:grpSpPr bwMode="auto">
                  <a:xfrm>
                    <a:off x="97" y="1562"/>
                    <a:ext cx="2339" cy="657"/>
                    <a:chOff x="23" y="1590"/>
                    <a:chExt cx="2339" cy="657"/>
                  </a:xfrm>
                </p:grpSpPr>
                <p:sp>
                  <p:nvSpPr>
                    <p:cNvPr id="109" name="Freeform 46"/>
                    <p:cNvSpPr>
                      <a:spLocks/>
                    </p:cNvSpPr>
                    <p:nvPr/>
                  </p:nvSpPr>
                  <p:spPr bwMode="hidden">
                    <a:xfrm rot="21136207" flipH="1">
                      <a:off x="818" y="1590"/>
                      <a:ext cx="1544" cy="313"/>
                    </a:xfrm>
                    <a:custGeom>
                      <a:avLst/>
                      <a:gdLst>
                        <a:gd name="T0" fmla="*/ 0 w 2736"/>
                        <a:gd name="T1" fmla="*/ 194 h 504"/>
                        <a:gd name="T2" fmla="*/ 275 w 2736"/>
                        <a:gd name="T3" fmla="*/ 65 h 504"/>
                        <a:gd name="T4" fmla="*/ 565 w 2736"/>
                        <a:gd name="T5" fmla="*/ 9 h 504"/>
                        <a:gd name="T6" fmla="*/ 871 w 2736"/>
                        <a:gd name="T7" fmla="*/ 9 h 504"/>
                        <a:gd name="T8" fmla="*/ 866 w 2736"/>
                        <a:gd name="T9" fmla="*/ 40 h 504"/>
                        <a:gd name="T10" fmla="*/ 562 w 2736"/>
                        <a:gd name="T11" fmla="*/ 40 h 504"/>
                        <a:gd name="T12" fmla="*/ 208 w 2736"/>
                        <a:gd name="T13" fmla="*/ 112 h 504"/>
                        <a:gd name="T14" fmla="*/ 0 w 2736"/>
                        <a:gd name="T15" fmla="*/ 194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0" name="Freeform 47"/>
                    <p:cNvSpPr>
                      <a:spLocks/>
                    </p:cNvSpPr>
                    <p:nvPr/>
                  </p:nvSpPr>
                  <p:spPr bwMode="hidden">
                    <a:xfrm rot="21136207" flipH="1">
                      <a:off x="23" y="1758"/>
                      <a:ext cx="830" cy="489"/>
                    </a:xfrm>
                    <a:custGeom>
                      <a:avLst/>
                      <a:gdLst>
                        <a:gd name="T0" fmla="*/ 1 w 1769"/>
                        <a:gd name="T1" fmla="*/ 3 h 791"/>
                        <a:gd name="T2" fmla="*/ 107 w 1769"/>
                        <a:gd name="T3" fmla="*/ 22 h 791"/>
                        <a:gd name="T4" fmla="*/ 255 w 1769"/>
                        <a:gd name="T5" fmla="*/ 77 h 791"/>
                        <a:gd name="T6" fmla="*/ 355 w 1769"/>
                        <a:gd name="T7" fmla="*/ 165 h 791"/>
                        <a:gd name="T8" fmla="*/ 387 w 1769"/>
                        <a:gd name="T9" fmla="*/ 232 h 791"/>
                        <a:gd name="T10" fmla="*/ 372 w 1769"/>
                        <a:gd name="T11" fmla="*/ 301 h 791"/>
                        <a:gd name="T12" fmla="*/ 350 w 1769"/>
                        <a:gd name="T13" fmla="*/ 242 h 791"/>
                        <a:gd name="T14" fmla="*/ 306 w 1769"/>
                        <a:gd name="T15" fmla="*/ 174 h 791"/>
                        <a:gd name="T16" fmla="*/ 244 w 1769"/>
                        <a:gd name="T17" fmla="*/ 113 h 791"/>
                        <a:gd name="T18" fmla="*/ 128 w 1769"/>
                        <a:gd name="T19" fmla="*/ 58 h 791"/>
                        <a:gd name="T20" fmla="*/ 0 w 1769"/>
                        <a:gd name="T21" fmla="*/ 29 h 791"/>
                        <a:gd name="T22" fmla="*/ 1 w 1769"/>
                        <a:gd name="T23" fmla="*/ 3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47" name="Group 48"/>
                  <p:cNvGrpSpPr>
                    <a:grpSpLocks/>
                  </p:cNvGrpSpPr>
                  <p:nvPr/>
                </p:nvGrpSpPr>
                <p:grpSpPr bwMode="auto">
                  <a:xfrm>
                    <a:off x="263" y="1416"/>
                    <a:ext cx="2150" cy="345"/>
                    <a:chOff x="189" y="1444"/>
                    <a:chExt cx="2150" cy="345"/>
                  </a:xfrm>
                </p:grpSpPr>
                <p:sp>
                  <p:nvSpPr>
                    <p:cNvPr id="107" name="Freeform 49"/>
                    <p:cNvSpPr>
                      <a:spLocks/>
                    </p:cNvSpPr>
                    <p:nvPr/>
                  </p:nvSpPr>
                  <p:spPr bwMode="hidden">
                    <a:xfrm rot="84182" flipH="1">
                      <a:off x="935" y="1464"/>
                      <a:ext cx="1404" cy="219"/>
                    </a:xfrm>
                    <a:custGeom>
                      <a:avLst/>
                      <a:gdLst>
                        <a:gd name="T0" fmla="*/ 0 w 2736"/>
                        <a:gd name="T1" fmla="*/ 95 h 504"/>
                        <a:gd name="T2" fmla="*/ 227 w 2736"/>
                        <a:gd name="T3" fmla="*/ 32 h 504"/>
                        <a:gd name="T4" fmla="*/ 467 w 2736"/>
                        <a:gd name="T5" fmla="*/ 4 h 504"/>
                        <a:gd name="T6" fmla="*/ 720 w 2736"/>
                        <a:gd name="T7" fmla="*/ 4 h 504"/>
                        <a:gd name="T8" fmla="*/ 716 w 2736"/>
                        <a:gd name="T9" fmla="*/ 20 h 504"/>
                        <a:gd name="T10" fmla="*/ 464 w 2736"/>
                        <a:gd name="T11" fmla="*/ 20 h 504"/>
                        <a:gd name="T12" fmla="*/ 172 w 2736"/>
                        <a:gd name="T13" fmla="*/ 55 h 504"/>
                        <a:gd name="T14" fmla="*/ 0 w 2736"/>
                        <a:gd name="T15" fmla="*/ 95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08" name="Freeform 50"/>
                    <p:cNvSpPr>
                      <a:spLocks/>
                    </p:cNvSpPr>
                    <p:nvPr/>
                  </p:nvSpPr>
                  <p:spPr bwMode="hidden">
                    <a:xfrm rot="84182" flipH="1">
                      <a:off x="189" y="1444"/>
                      <a:ext cx="754" cy="345"/>
                    </a:xfrm>
                    <a:custGeom>
                      <a:avLst/>
                      <a:gdLst>
                        <a:gd name="T0" fmla="*/ 1 w 1769"/>
                        <a:gd name="T1" fmla="*/ 1 h 791"/>
                        <a:gd name="T2" fmla="*/ 88 w 1769"/>
                        <a:gd name="T3" fmla="*/ 10 h 791"/>
                        <a:gd name="T4" fmla="*/ 210 w 1769"/>
                        <a:gd name="T5" fmla="*/ 38 h 791"/>
                        <a:gd name="T6" fmla="*/ 293 w 1769"/>
                        <a:gd name="T7" fmla="*/ 82 h 791"/>
                        <a:gd name="T8" fmla="*/ 319 w 1769"/>
                        <a:gd name="T9" fmla="*/ 116 h 791"/>
                        <a:gd name="T10" fmla="*/ 307 w 1769"/>
                        <a:gd name="T11" fmla="*/ 150 h 791"/>
                        <a:gd name="T12" fmla="*/ 289 w 1769"/>
                        <a:gd name="T13" fmla="*/ 120 h 791"/>
                        <a:gd name="T14" fmla="*/ 252 w 1769"/>
                        <a:gd name="T15" fmla="*/ 86 h 791"/>
                        <a:gd name="T16" fmla="*/ 202 w 1769"/>
                        <a:gd name="T17" fmla="*/ 56 h 791"/>
                        <a:gd name="T18" fmla="*/ 106 w 1769"/>
                        <a:gd name="T19" fmla="*/ 29 h 791"/>
                        <a:gd name="T20" fmla="*/ 0 w 1769"/>
                        <a:gd name="T21" fmla="*/ 14 h 791"/>
                        <a:gd name="T22" fmla="*/ 1 w 1769"/>
                        <a:gd name="T23" fmla="*/ 1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48" name="Group 51"/>
                  <p:cNvGrpSpPr>
                    <a:grpSpLocks/>
                  </p:cNvGrpSpPr>
                  <p:nvPr/>
                </p:nvGrpSpPr>
                <p:grpSpPr bwMode="auto">
                  <a:xfrm>
                    <a:off x="579" y="1066"/>
                    <a:ext cx="1879" cy="427"/>
                    <a:chOff x="505" y="1094"/>
                    <a:chExt cx="1879" cy="427"/>
                  </a:xfrm>
                </p:grpSpPr>
                <p:sp>
                  <p:nvSpPr>
                    <p:cNvPr id="105" name="Freeform 52"/>
                    <p:cNvSpPr>
                      <a:spLocks/>
                    </p:cNvSpPr>
                    <p:nvPr/>
                  </p:nvSpPr>
                  <p:spPr bwMode="hidden">
                    <a:xfrm rot="802576" flipH="1">
                      <a:off x="1151" y="1306"/>
                      <a:ext cx="1233" cy="215"/>
                    </a:xfrm>
                    <a:custGeom>
                      <a:avLst/>
                      <a:gdLst>
                        <a:gd name="T0" fmla="*/ 0 w 2736"/>
                        <a:gd name="T1" fmla="*/ 92 h 504"/>
                        <a:gd name="T2" fmla="*/ 175 w 2736"/>
                        <a:gd name="T3" fmla="*/ 31 h 504"/>
                        <a:gd name="T4" fmla="*/ 361 w 2736"/>
                        <a:gd name="T5" fmla="*/ 4 h 504"/>
                        <a:gd name="T6" fmla="*/ 556 w 2736"/>
                        <a:gd name="T7" fmla="*/ 4 h 504"/>
                        <a:gd name="T8" fmla="*/ 553 w 2736"/>
                        <a:gd name="T9" fmla="*/ 19 h 504"/>
                        <a:gd name="T10" fmla="*/ 358 w 2736"/>
                        <a:gd name="T11" fmla="*/ 19 h 504"/>
                        <a:gd name="T12" fmla="*/ 133 w 2736"/>
                        <a:gd name="T13" fmla="*/ 53 h 504"/>
                        <a:gd name="T14" fmla="*/ 0 w 2736"/>
                        <a:gd name="T15" fmla="*/ 92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06" name="Freeform 53"/>
                    <p:cNvSpPr>
                      <a:spLocks/>
                    </p:cNvSpPr>
                    <p:nvPr/>
                  </p:nvSpPr>
                  <p:spPr bwMode="hidden">
                    <a:xfrm rot="802576" flipH="1">
                      <a:off x="505" y="1094"/>
                      <a:ext cx="662" cy="341"/>
                    </a:xfrm>
                    <a:custGeom>
                      <a:avLst/>
                      <a:gdLst>
                        <a:gd name="T0" fmla="*/ 1 w 1769"/>
                        <a:gd name="T1" fmla="*/ 1 h 791"/>
                        <a:gd name="T2" fmla="*/ 68 w 1769"/>
                        <a:gd name="T3" fmla="*/ 10 h 791"/>
                        <a:gd name="T4" fmla="*/ 162 w 1769"/>
                        <a:gd name="T5" fmla="*/ 37 h 791"/>
                        <a:gd name="T6" fmla="*/ 226 w 1769"/>
                        <a:gd name="T7" fmla="*/ 80 h 791"/>
                        <a:gd name="T8" fmla="*/ 246 w 1769"/>
                        <a:gd name="T9" fmla="*/ 113 h 791"/>
                        <a:gd name="T10" fmla="*/ 237 w 1769"/>
                        <a:gd name="T11" fmla="*/ 146 h 791"/>
                        <a:gd name="T12" fmla="*/ 223 w 1769"/>
                        <a:gd name="T13" fmla="*/ 117 h 791"/>
                        <a:gd name="T14" fmla="*/ 195 w 1769"/>
                        <a:gd name="T15" fmla="*/ 84 h 791"/>
                        <a:gd name="T16" fmla="*/ 155 w 1769"/>
                        <a:gd name="T17" fmla="*/ 55 h 791"/>
                        <a:gd name="T18" fmla="*/ 81 w 1769"/>
                        <a:gd name="T19" fmla="*/ 28 h 791"/>
                        <a:gd name="T20" fmla="*/ 0 w 1769"/>
                        <a:gd name="T21" fmla="*/ 14 h 791"/>
                        <a:gd name="T22" fmla="*/ 1 w 1769"/>
                        <a:gd name="T23" fmla="*/ 1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49" name="Group 54"/>
                  <p:cNvGrpSpPr>
                    <a:grpSpLocks/>
                  </p:cNvGrpSpPr>
                  <p:nvPr/>
                </p:nvGrpSpPr>
                <p:grpSpPr bwMode="auto">
                  <a:xfrm>
                    <a:off x="690" y="872"/>
                    <a:ext cx="1849" cy="553"/>
                    <a:chOff x="616" y="900"/>
                    <a:chExt cx="1849" cy="553"/>
                  </a:xfrm>
                </p:grpSpPr>
                <p:sp>
                  <p:nvSpPr>
                    <p:cNvPr id="103" name="Freeform 55"/>
                    <p:cNvSpPr>
                      <a:spLocks/>
                    </p:cNvSpPr>
                    <p:nvPr/>
                  </p:nvSpPr>
                  <p:spPr bwMode="hidden">
                    <a:xfrm rot="1277471" flipH="1">
                      <a:off x="1232" y="1238"/>
                      <a:ext cx="1233" cy="215"/>
                    </a:xfrm>
                    <a:custGeom>
                      <a:avLst/>
                      <a:gdLst>
                        <a:gd name="T0" fmla="*/ 0 w 2736"/>
                        <a:gd name="T1" fmla="*/ 92 h 504"/>
                        <a:gd name="T2" fmla="*/ 175 w 2736"/>
                        <a:gd name="T3" fmla="*/ 31 h 504"/>
                        <a:gd name="T4" fmla="*/ 361 w 2736"/>
                        <a:gd name="T5" fmla="*/ 4 h 504"/>
                        <a:gd name="T6" fmla="*/ 556 w 2736"/>
                        <a:gd name="T7" fmla="*/ 4 h 504"/>
                        <a:gd name="T8" fmla="*/ 553 w 2736"/>
                        <a:gd name="T9" fmla="*/ 19 h 504"/>
                        <a:gd name="T10" fmla="*/ 358 w 2736"/>
                        <a:gd name="T11" fmla="*/ 19 h 504"/>
                        <a:gd name="T12" fmla="*/ 133 w 2736"/>
                        <a:gd name="T13" fmla="*/ 53 h 504"/>
                        <a:gd name="T14" fmla="*/ 0 w 2736"/>
                        <a:gd name="T15" fmla="*/ 92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04" name="Freeform 56"/>
                    <p:cNvSpPr>
                      <a:spLocks/>
                    </p:cNvSpPr>
                    <p:nvPr/>
                  </p:nvSpPr>
                  <p:spPr bwMode="hidden">
                    <a:xfrm rot="1277471" flipH="1">
                      <a:off x="616" y="900"/>
                      <a:ext cx="662" cy="336"/>
                    </a:xfrm>
                    <a:custGeom>
                      <a:avLst/>
                      <a:gdLst>
                        <a:gd name="T0" fmla="*/ 1 w 1769"/>
                        <a:gd name="T1" fmla="*/ 1 h 791"/>
                        <a:gd name="T2" fmla="*/ 68 w 1769"/>
                        <a:gd name="T3" fmla="*/ 10 h 791"/>
                        <a:gd name="T4" fmla="*/ 162 w 1769"/>
                        <a:gd name="T5" fmla="*/ 36 h 791"/>
                        <a:gd name="T6" fmla="*/ 226 w 1769"/>
                        <a:gd name="T7" fmla="*/ 78 h 791"/>
                        <a:gd name="T8" fmla="*/ 246 w 1769"/>
                        <a:gd name="T9" fmla="*/ 110 h 791"/>
                        <a:gd name="T10" fmla="*/ 237 w 1769"/>
                        <a:gd name="T11" fmla="*/ 142 h 791"/>
                        <a:gd name="T12" fmla="*/ 223 w 1769"/>
                        <a:gd name="T13" fmla="*/ 114 h 791"/>
                        <a:gd name="T14" fmla="*/ 195 w 1769"/>
                        <a:gd name="T15" fmla="*/ 82 h 791"/>
                        <a:gd name="T16" fmla="*/ 155 w 1769"/>
                        <a:gd name="T17" fmla="*/ 54 h 791"/>
                        <a:gd name="T18" fmla="*/ 81 w 1769"/>
                        <a:gd name="T19" fmla="*/ 28 h 791"/>
                        <a:gd name="T20" fmla="*/ 0 w 1769"/>
                        <a:gd name="T21" fmla="*/ 14 h 791"/>
                        <a:gd name="T22" fmla="*/ 1 w 1769"/>
                        <a:gd name="T23" fmla="*/ 1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50" name="Group 57"/>
                  <p:cNvGrpSpPr>
                    <a:grpSpLocks/>
                  </p:cNvGrpSpPr>
                  <p:nvPr/>
                </p:nvGrpSpPr>
                <p:grpSpPr bwMode="auto">
                  <a:xfrm>
                    <a:off x="911" y="591"/>
                    <a:ext cx="1767" cy="740"/>
                    <a:chOff x="911" y="591"/>
                    <a:chExt cx="1767" cy="740"/>
                  </a:xfrm>
                </p:grpSpPr>
                <p:sp>
                  <p:nvSpPr>
                    <p:cNvPr id="101" name="Freeform 58"/>
                    <p:cNvSpPr>
                      <a:spLocks/>
                    </p:cNvSpPr>
                    <p:nvPr/>
                  </p:nvSpPr>
                  <p:spPr bwMode="hidden">
                    <a:xfrm rot="2028410" flipH="1">
                      <a:off x="1445" y="1116"/>
                      <a:ext cx="1233" cy="215"/>
                    </a:xfrm>
                    <a:custGeom>
                      <a:avLst/>
                      <a:gdLst>
                        <a:gd name="T0" fmla="*/ 0 w 2736"/>
                        <a:gd name="T1" fmla="*/ 92 h 504"/>
                        <a:gd name="T2" fmla="*/ 175 w 2736"/>
                        <a:gd name="T3" fmla="*/ 31 h 504"/>
                        <a:gd name="T4" fmla="*/ 361 w 2736"/>
                        <a:gd name="T5" fmla="*/ 4 h 504"/>
                        <a:gd name="T6" fmla="*/ 556 w 2736"/>
                        <a:gd name="T7" fmla="*/ 4 h 504"/>
                        <a:gd name="T8" fmla="*/ 553 w 2736"/>
                        <a:gd name="T9" fmla="*/ 19 h 504"/>
                        <a:gd name="T10" fmla="*/ 358 w 2736"/>
                        <a:gd name="T11" fmla="*/ 19 h 504"/>
                        <a:gd name="T12" fmla="*/ 133 w 2736"/>
                        <a:gd name="T13" fmla="*/ 53 h 504"/>
                        <a:gd name="T14" fmla="*/ 0 w 2736"/>
                        <a:gd name="T15" fmla="*/ 92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02" name="Freeform 59"/>
                    <p:cNvSpPr>
                      <a:spLocks/>
                    </p:cNvSpPr>
                    <p:nvPr/>
                  </p:nvSpPr>
                  <p:spPr bwMode="hidden">
                    <a:xfrm rot="2028410" flipH="1">
                      <a:off x="911" y="591"/>
                      <a:ext cx="662" cy="337"/>
                    </a:xfrm>
                    <a:custGeom>
                      <a:avLst/>
                      <a:gdLst>
                        <a:gd name="T0" fmla="*/ 1 w 1769"/>
                        <a:gd name="T1" fmla="*/ 1 h 791"/>
                        <a:gd name="T2" fmla="*/ 68 w 1769"/>
                        <a:gd name="T3" fmla="*/ 10 h 791"/>
                        <a:gd name="T4" fmla="*/ 162 w 1769"/>
                        <a:gd name="T5" fmla="*/ 36 h 791"/>
                        <a:gd name="T6" fmla="*/ 226 w 1769"/>
                        <a:gd name="T7" fmla="*/ 78 h 791"/>
                        <a:gd name="T8" fmla="*/ 246 w 1769"/>
                        <a:gd name="T9" fmla="*/ 110 h 791"/>
                        <a:gd name="T10" fmla="*/ 237 w 1769"/>
                        <a:gd name="T11" fmla="*/ 143 h 791"/>
                        <a:gd name="T12" fmla="*/ 223 w 1769"/>
                        <a:gd name="T13" fmla="*/ 115 h 791"/>
                        <a:gd name="T14" fmla="*/ 195 w 1769"/>
                        <a:gd name="T15" fmla="*/ 82 h 791"/>
                        <a:gd name="T16" fmla="*/ 155 w 1769"/>
                        <a:gd name="T17" fmla="*/ 54 h 791"/>
                        <a:gd name="T18" fmla="*/ 81 w 1769"/>
                        <a:gd name="T19" fmla="*/ 28 h 791"/>
                        <a:gd name="T20" fmla="*/ 0 w 1769"/>
                        <a:gd name="T21" fmla="*/ 14 h 791"/>
                        <a:gd name="T22" fmla="*/ 1 w 1769"/>
                        <a:gd name="T23" fmla="*/ 1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51" name="Group 60"/>
                  <p:cNvGrpSpPr>
                    <a:grpSpLocks/>
                  </p:cNvGrpSpPr>
                  <p:nvPr/>
                </p:nvGrpSpPr>
                <p:grpSpPr bwMode="auto">
                  <a:xfrm>
                    <a:off x="1120" y="304"/>
                    <a:ext cx="1693" cy="888"/>
                    <a:chOff x="1120" y="304"/>
                    <a:chExt cx="1693" cy="888"/>
                  </a:xfrm>
                </p:grpSpPr>
                <p:sp>
                  <p:nvSpPr>
                    <p:cNvPr id="99" name="Freeform 61"/>
                    <p:cNvSpPr>
                      <a:spLocks/>
                    </p:cNvSpPr>
                    <p:nvPr/>
                  </p:nvSpPr>
                  <p:spPr bwMode="hidden">
                    <a:xfrm rot="2664424" flipH="1">
                      <a:off x="1562" y="977"/>
                      <a:ext cx="1251" cy="215"/>
                    </a:xfrm>
                    <a:custGeom>
                      <a:avLst/>
                      <a:gdLst>
                        <a:gd name="T0" fmla="*/ 0 w 2736"/>
                        <a:gd name="T1" fmla="*/ 92 h 504"/>
                        <a:gd name="T2" fmla="*/ 181 w 2736"/>
                        <a:gd name="T3" fmla="*/ 31 h 504"/>
                        <a:gd name="T4" fmla="*/ 371 w 2736"/>
                        <a:gd name="T5" fmla="*/ 4 h 504"/>
                        <a:gd name="T6" fmla="*/ 572 w 2736"/>
                        <a:gd name="T7" fmla="*/ 4 h 504"/>
                        <a:gd name="T8" fmla="*/ 569 w 2736"/>
                        <a:gd name="T9" fmla="*/ 19 h 504"/>
                        <a:gd name="T10" fmla="*/ 369 w 2736"/>
                        <a:gd name="T11" fmla="*/ 19 h 504"/>
                        <a:gd name="T12" fmla="*/ 137 w 2736"/>
                        <a:gd name="T13" fmla="*/ 53 h 504"/>
                        <a:gd name="T14" fmla="*/ 0 w 2736"/>
                        <a:gd name="T15" fmla="*/ 92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00" name="Freeform 62"/>
                    <p:cNvSpPr>
                      <a:spLocks/>
                    </p:cNvSpPr>
                    <p:nvPr/>
                  </p:nvSpPr>
                  <p:spPr bwMode="hidden">
                    <a:xfrm rot="2664424" flipH="1">
                      <a:off x="1120" y="304"/>
                      <a:ext cx="672" cy="338"/>
                    </a:xfrm>
                    <a:custGeom>
                      <a:avLst/>
                      <a:gdLst>
                        <a:gd name="T0" fmla="*/ 1 w 1769"/>
                        <a:gd name="T1" fmla="*/ 1 h 791"/>
                        <a:gd name="T2" fmla="*/ 70 w 1769"/>
                        <a:gd name="T3" fmla="*/ 10 h 791"/>
                        <a:gd name="T4" fmla="*/ 167 w 1769"/>
                        <a:gd name="T5" fmla="*/ 36 h 791"/>
                        <a:gd name="T6" fmla="*/ 232 w 1769"/>
                        <a:gd name="T7" fmla="*/ 79 h 791"/>
                        <a:gd name="T8" fmla="*/ 253 w 1769"/>
                        <a:gd name="T9" fmla="*/ 111 h 791"/>
                        <a:gd name="T10" fmla="*/ 244 w 1769"/>
                        <a:gd name="T11" fmla="*/ 144 h 791"/>
                        <a:gd name="T12" fmla="*/ 229 w 1769"/>
                        <a:gd name="T13" fmla="*/ 115 h 791"/>
                        <a:gd name="T14" fmla="*/ 201 w 1769"/>
                        <a:gd name="T15" fmla="*/ 83 h 791"/>
                        <a:gd name="T16" fmla="*/ 160 w 1769"/>
                        <a:gd name="T17" fmla="*/ 54 h 791"/>
                        <a:gd name="T18" fmla="*/ 84 w 1769"/>
                        <a:gd name="T19" fmla="*/ 28 h 791"/>
                        <a:gd name="T20" fmla="*/ 0 w 1769"/>
                        <a:gd name="T21" fmla="*/ 14 h 791"/>
                        <a:gd name="T22" fmla="*/ 1 w 1769"/>
                        <a:gd name="T23" fmla="*/ 1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52" name="Group 63"/>
                  <p:cNvGrpSpPr>
                    <a:grpSpLocks/>
                  </p:cNvGrpSpPr>
                  <p:nvPr/>
                </p:nvGrpSpPr>
                <p:grpSpPr bwMode="auto">
                  <a:xfrm>
                    <a:off x="1711" y="70"/>
                    <a:ext cx="775" cy="1521"/>
                    <a:chOff x="1637" y="98"/>
                    <a:chExt cx="775" cy="1521"/>
                  </a:xfrm>
                </p:grpSpPr>
                <p:sp>
                  <p:nvSpPr>
                    <p:cNvPr id="97" name="Freeform 64"/>
                    <p:cNvSpPr>
                      <a:spLocks/>
                    </p:cNvSpPr>
                    <p:nvPr/>
                  </p:nvSpPr>
                  <p:spPr bwMode="hidden">
                    <a:xfrm rot="3473776" flipH="1">
                      <a:off x="1754" y="960"/>
                      <a:ext cx="1102" cy="215"/>
                    </a:xfrm>
                    <a:custGeom>
                      <a:avLst/>
                      <a:gdLst>
                        <a:gd name="T0" fmla="*/ 0 w 2736"/>
                        <a:gd name="T1" fmla="*/ 92 h 504"/>
                        <a:gd name="T2" fmla="*/ 140 w 2736"/>
                        <a:gd name="T3" fmla="*/ 31 h 504"/>
                        <a:gd name="T4" fmla="*/ 288 w 2736"/>
                        <a:gd name="T5" fmla="*/ 4 h 504"/>
                        <a:gd name="T6" fmla="*/ 444 w 2736"/>
                        <a:gd name="T7" fmla="*/ 4 h 504"/>
                        <a:gd name="T8" fmla="*/ 441 w 2736"/>
                        <a:gd name="T9" fmla="*/ 19 h 504"/>
                        <a:gd name="T10" fmla="*/ 286 w 2736"/>
                        <a:gd name="T11" fmla="*/ 19 h 504"/>
                        <a:gd name="T12" fmla="*/ 106 w 2736"/>
                        <a:gd name="T13" fmla="*/ 53 h 504"/>
                        <a:gd name="T14" fmla="*/ 0 w 2736"/>
                        <a:gd name="T15" fmla="*/ 92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8" name="Freeform 65"/>
                    <p:cNvSpPr>
                      <a:spLocks/>
                    </p:cNvSpPr>
                    <p:nvPr/>
                  </p:nvSpPr>
                  <p:spPr bwMode="hidden">
                    <a:xfrm rot="3473776" flipH="1">
                      <a:off x="1510" y="225"/>
                      <a:ext cx="591" cy="338"/>
                    </a:xfrm>
                    <a:custGeom>
                      <a:avLst/>
                      <a:gdLst>
                        <a:gd name="T0" fmla="*/ 1 w 1769"/>
                        <a:gd name="T1" fmla="*/ 1 h 791"/>
                        <a:gd name="T2" fmla="*/ 54 w 1769"/>
                        <a:gd name="T3" fmla="*/ 10 h 791"/>
                        <a:gd name="T4" fmla="*/ 129 w 1769"/>
                        <a:gd name="T5" fmla="*/ 36 h 791"/>
                        <a:gd name="T6" fmla="*/ 180 w 1769"/>
                        <a:gd name="T7" fmla="*/ 79 h 791"/>
                        <a:gd name="T8" fmla="*/ 196 w 1769"/>
                        <a:gd name="T9" fmla="*/ 111 h 791"/>
                        <a:gd name="T10" fmla="*/ 188 w 1769"/>
                        <a:gd name="T11" fmla="*/ 144 h 791"/>
                        <a:gd name="T12" fmla="*/ 177 w 1769"/>
                        <a:gd name="T13" fmla="*/ 115 h 791"/>
                        <a:gd name="T14" fmla="*/ 155 w 1769"/>
                        <a:gd name="T15" fmla="*/ 83 h 791"/>
                        <a:gd name="T16" fmla="*/ 124 w 1769"/>
                        <a:gd name="T17" fmla="*/ 54 h 791"/>
                        <a:gd name="T18" fmla="*/ 65 w 1769"/>
                        <a:gd name="T19" fmla="*/ 28 h 791"/>
                        <a:gd name="T20" fmla="*/ 0 w 1769"/>
                        <a:gd name="T21" fmla="*/ 14 h 791"/>
                        <a:gd name="T22" fmla="*/ 1 w 1769"/>
                        <a:gd name="T23" fmla="*/ 1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53" name="Group 66"/>
                  <p:cNvGrpSpPr>
                    <a:grpSpLocks/>
                  </p:cNvGrpSpPr>
                  <p:nvPr/>
                </p:nvGrpSpPr>
                <p:grpSpPr bwMode="auto">
                  <a:xfrm>
                    <a:off x="2009" y="5"/>
                    <a:ext cx="635" cy="1534"/>
                    <a:chOff x="1935" y="33"/>
                    <a:chExt cx="635" cy="1534"/>
                  </a:xfrm>
                </p:grpSpPr>
                <p:sp>
                  <p:nvSpPr>
                    <p:cNvPr id="95" name="Freeform 67"/>
                    <p:cNvSpPr>
                      <a:spLocks/>
                    </p:cNvSpPr>
                    <p:nvPr/>
                  </p:nvSpPr>
                  <p:spPr bwMode="hidden">
                    <a:xfrm rot="4126480" flipH="1">
                      <a:off x="1932" y="929"/>
                      <a:ext cx="1061" cy="215"/>
                    </a:xfrm>
                    <a:custGeom>
                      <a:avLst/>
                      <a:gdLst>
                        <a:gd name="T0" fmla="*/ 0 w 2736"/>
                        <a:gd name="T1" fmla="*/ 92 h 504"/>
                        <a:gd name="T2" fmla="*/ 130 w 2736"/>
                        <a:gd name="T3" fmla="*/ 31 h 504"/>
                        <a:gd name="T4" fmla="*/ 267 w 2736"/>
                        <a:gd name="T5" fmla="*/ 4 h 504"/>
                        <a:gd name="T6" fmla="*/ 411 w 2736"/>
                        <a:gd name="T7" fmla="*/ 4 h 504"/>
                        <a:gd name="T8" fmla="*/ 409 w 2736"/>
                        <a:gd name="T9" fmla="*/ 19 h 504"/>
                        <a:gd name="T10" fmla="*/ 265 w 2736"/>
                        <a:gd name="T11" fmla="*/ 19 h 504"/>
                        <a:gd name="T12" fmla="*/ 98 w 2736"/>
                        <a:gd name="T13" fmla="*/ 53 h 504"/>
                        <a:gd name="T14" fmla="*/ 0 w 2736"/>
                        <a:gd name="T15" fmla="*/ 92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6" name="Freeform 68"/>
                    <p:cNvSpPr>
                      <a:spLocks/>
                    </p:cNvSpPr>
                    <p:nvPr/>
                  </p:nvSpPr>
                  <p:spPr bwMode="hidden">
                    <a:xfrm rot="4126480" flipH="1">
                      <a:off x="1819" y="149"/>
                      <a:ext cx="570" cy="337"/>
                    </a:xfrm>
                    <a:custGeom>
                      <a:avLst/>
                      <a:gdLst>
                        <a:gd name="T0" fmla="*/ 1 w 1769"/>
                        <a:gd name="T1" fmla="*/ 1 h 791"/>
                        <a:gd name="T2" fmla="*/ 50 w 1769"/>
                        <a:gd name="T3" fmla="*/ 10 h 791"/>
                        <a:gd name="T4" fmla="*/ 120 w 1769"/>
                        <a:gd name="T5" fmla="*/ 36 h 791"/>
                        <a:gd name="T6" fmla="*/ 167 w 1769"/>
                        <a:gd name="T7" fmla="*/ 78 h 791"/>
                        <a:gd name="T8" fmla="*/ 182 w 1769"/>
                        <a:gd name="T9" fmla="*/ 110 h 791"/>
                        <a:gd name="T10" fmla="*/ 175 w 1769"/>
                        <a:gd name="T11" fmla="*/ 143 h 791"/>
                        <a:gd name="T12" fmla="*/ 165 w 1769"/>
                        <a:gd name="T13" fmla="*/ 115 h 791"/>
                        <a:gd name="T14" fmla="*/ 144 w 1769"/>
                        <a:gd name="T15" fmla="*/ 82 h 791"/>
                        <a:gd name="T16" fmla="*/ 115 w 1769"/>
                        <a:gd name="T17" fmla="*/ 54 h 791"/>
                        <a:gd name="T18" fmla="*/ 60 w 1769"/>
                        <a:gd name="T19" fmla="*/ 28 h 791"/>
                        <a:gd name="T20" fmla="*/ 0 w 1769"/>
                        <a:gd name="T21" fmla="*/ 14 h 791"/>
                        <a:gd name="T22" fmla="*/ 1 w 1769"/>
                        <a:gd name="T23" fmla="*/ 1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54" name="Group 69"/>
                  <p:cNvGrpSpPr>
                    <a:grpSpLocks/>
                  </p:cNvGrpSpPr>
                  <p:nvPr/>
                </p:nvGrpSpPr>
                <p:grpSpPr bwMode="auto">
                  <a:xfrm>
                    <a:off x="2896" y="643"/>
                    <a:ext cx="1846" cy="567"/>
                    <a:chOff x="2822" y="671"/>
                    <a:chExt cx="1846" cy="567"/>
                  </a:xfrm>
                </p:grpSpPr>
                <p:sp>
                  <p:nvSpPr>
                    <p:cNvPr id="93" name="Freeform 70"/>
                    <p:cNvSpPr>
                      <a:spLocks/>
                    </p:cNvSpPr>
                    <p:nvPr/>
                  </p:nvSpPr>
                  <p:spPr bwMode="hidden">
                    <a:xfrm rot="-1325434">
                      <a:off x="2822" y="1023"/>
                      <a:ext cx="1233" cy="215"/>
                    </a:xfrm>
                    <a:custGeom>
                      <a:avLst/>
                      <a:gdLst>
                        <a:gd name="T0" fmla="*/ 0 w 2736"/>
                        <a:gd name="T1" fmla="*/ 92 h 504"/>
                        <a:gd name="T2" fmla="*/ 175 w 2736"/>
                        <a:gd name="T3" fmla="*/ 31 h 504"/>
                        <a:gd name="T4" fmla="*/ 361 w 2736"/>
                        <a:gd name="T5" fmla="*/ 4 h 504"/>
                        <a:gd name="T6" fmla="*/ 556 w 2736"/>
                        <a:gd name="T7" fmla="*/ 4 h 504"/>
                        <a:gd name="T8" fmla="*/ 553 w 2736"/>
                        <a:gd name="T9" fmla="*/ 19 h 504"/>
                        <a:gd name="T10" fmla="*/ 358 w 2736"/>
                        <a:gd name="T11" fmla="*/ 19 h 504"/>
                        <a:gd name="T12" fmla="*/ 133 w 2736"/>
                        <a:gd name="T13" fmla="*/ 53 h 504"/>
                        <a:gd name="T14" fmla="*/ 0 w 2736"/>
                        <a:gd name="T15" fmla="*/ 92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4" name="Freeform 71"/>
                    <p:cNvSpPr>
                      <a:spLocks/>
                    </p:cNvSpPr>
                    <p:nvPr/>
                  </p:nvSpPr>
                  <p:spPr bwMode="hidden">
                    <a:xfrm rot="-1325434">
                      <a:off x="4005" y="671"/>
                      <a:ext cx="663" cy="340"/>
                    </a:xfrm>
                    <a:custGeom>
                      <a:avLst/>
                      <a:gdLst>
                        <a:gd name="T0" fmla="*/ 1 w 1769"/>
                        <a:gd name="T1" fmla="*/ 1 h 791"/>
                        <a:gd name="T2" fmla="*/ 68 w 1769"/>
                        <a:gd name="T3" fmla="*/ 10 h 791"/>
                        <a:gd name="T4" fmla="*/ 163 w 1769"/>
                        <a:gd name="T5" fmla="*/ 37 h 791"/>
                        <a:gd name="T6" fmla="*/ 226 w 1769"/>
                        <a:gd name="T7" fmla="*/ 80 h 791"/>
                        <a:gd name="T8" fmla="*/ 247 w 1769"/>
                        <a:gd name="T9" fmla="*/ 113 h 791"/>
                        <a:gd name="T10" fmla="*/ 237 w 1769"/>
                        <a:gd name="T11" fmla="*/ 145 h 791"/>
                        <a:gd name="T12" fmla="*/ 223 w 1769"/>
                        <a:gd name="T13" fmla="*/ 117 h 791"/>
                        <a:gd name="T14" fmla="*/ 195 w 1769"/>
                        <a:gd name="T15" fmla="*/ 84 h 791"/>
                        <a:gd name="T16" fmla="*/ 156 w 1769"/>
                        <a:gd name="T17" fmla="*/ 55 h 791"/>
                        <a:gd name="T18" fmla="*/ 82 w 1769"/>
                        <a:gd name="T19" fmla="*/ 28 h 791"/>
                        <a:gd name="T20" fmla="*/ 0 w 1769"/>
                        <a:gd name="T21" fmla="*/ 14 h 791"/>
                        <a:gd name="T22" fmla="*/ 1 w 1769"/>
                        <a:gd name="T23" fmla="*/ 1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55" name="Group 72"/>
                  <p:cNvGrpSpPr>
                    <a:grpSpLocks/>
                  </p:cNvGrpSpPr>
                  <p:nvPr/>
                </p:nvGrpSpPr>
                <p:grpSpPr bwMode="auto">
                  <a:xfrm>
                    <a:off x="2757" y="416"/>
                    <a:ext cx="1783" cy="717"/>
                    <a:chOff x="2683" y="444"/>
                    <a:chExt cx="1783" cy="717"/>
                  </a:xfrm>
                </p:grpSpPr>
                <p:sp>
                  <p:nvSpPr>
                    <p:cNvPr id="91" name="Freeform 73"/>
                    <p:cNvSpPr>
                      <a:spLocks/>
                    </p:cNvSpPr>
                    <p:nvPr/>
                  </p:nvSpPr>
                  <p:spPr bwMode="hidden">
                    <a:xfrm rot="-1921064">
                      <a:off x="2683" y="946"/>
                      <a:ext cx="1233" cy="215"/>
                    </a:xfrm>
                    <a:custGeom>
                      <a:avLst/>
                      <a:gdLst>
                        <a:gd name="T0" fmla="*/ 0 w 2736"/>
                        <a:gd name="T1" fmla="*/ 92 h 504"/>
                        <a:gd name="T2" fmla="*/ 175 w 2736"/>
                        <a:gd name="T3" fmla="*/ 31 h 504"/>
                        <a:gd name="T4" fmla="*/ 361 w 2736"/>
                        <a:gd name="T5" fmla="*/ 4 h 504"/>
                        <a:gd name="T6" fmla="*/ 556 w 2736"/>
                        <a:gd name="T7" fmla="*/ 4 h 504"/>
                        <a:gd name="T8" fmla="*/ 553 w 2736"/>
                        <a:gd name="T9" fmla="*/ 19 h 504"/>
                        <a:gd name="T10" fmla="*/ 358 w 2736"/>
                        <a:gd name="T11" fmla="*/ 19 h 504"/>
                        <a:gd name="T12" fmla="*/ 133 w 2736"/>
                        <a:gd name="T13" fmla="*/ 53 h 504"/>
                        <a:gd name="T14" fmla="*/ 0 w 2736"/>
                        <a:gd name="T15" fmla="*/ 92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2" name="Freeform 74"/>
                    <p:cNvSpPr>
                      <a:spLocks/>
                    </p:cNvSpPr>
                    <p:nvPr/>
                  </p:nvSpPr>
                  <p:spPr bwMode="hidden">
                    <a:xfrm rot="-1921064">
                      <a:off x="3803" y="444"/>
                      <a:ext cx="663" cy="338"/>
                    </a:xfrm>
                    <a:custGeom>
                      <a:avLst/>
                      <a:gdLst>
                        <a:gd name="T0" fmla="*/ 1 w 1769"/>
                        <a:gd name="T1" fmla="*/ 1 h 791"/>
                        <a:gd name="T2" fmla="*/ 68 w 1769"/>
                        <a:gd name="T3" fmla="*/ 10 h 791"/>
                        <a:gd name="T4" fmla="*/ 163 w 1769"/>
                        <a:gd name="T5" fmla="*/ 36 h 791"/>
                        <a:gd name="T6" fmla="*/ 226 w 1769"/>
                        <a:gd name="T7" fmla="*/ 79 h 791"/>
                        <a:gd name="T8" fmla="*/ 247 w 1769"/>
                        <a:gd name="T9" fmla="*/ 111 h 791"/>
                        <a:gd name="T10" fmla="*/ 237 w 1769"/>
                        <a:gd name="T11" fmla="*/ 144 h 791"/>
                        <a:gd name="T12" fmla="*/ 223 w 1769"/>
                        <a:gd name="T13" fmla="*/ 115 h 791"/>
                        <a:gd name="T14" fmla="*/ 195 w 1769"/>
                        <a:gd name="T15" fmla="*/ 83 h 791"/>
                        <a:gd name="T16" fmla="*/ 156 w 1769"/>
                        <a:gd name="T17" fmla="*/ 54 h 791"/>
                        <a:gd name="T18" fmla="*/ 82 w 1769"/>
                        <a:gd name="T19" fmla="*/ 28 h 791"/>
                        <a:gd name="T20" fmla="*/ 0 w 1769"/>
                        <a:gd name="T21" fmla="*/ 14 h 791"/>
                        <a:gd name="T22" fmla="*/ 1 w 1769"/>
                        <a:gd name="T23" fmla="*/ 1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56" name="Freeform 75"/>
                  <p:cNvSpPr>
                    <a:spLocks/>
                  </p:cNvSpPr>
                  <p:nvPr/>
                </p:nvSpPr>
                <p:spPr bwMode="hidden">
                  <a:xfrm rot="4578755" flipH="1">
                    <a:off x="2176" y="948"/>
                    <a:ext cx="1026" cy="144"/>
                  </a:xfrm>
                  <a:custGeom>
                    <a:avLst/>
                    <a:gdLst>
                      <a:gd name="T0" fmla="*/ 0 w 2736"/>
                      <a:gd name="T1" fmla="*/ 41 h 504"/>
                      <a:gd name="T2" fmla="*/ 122 w 2736"/>
                      <a:gd name="T3" fmla="*/ 14 h 504"/>
                      <a:gd name="T4" fmla="*/ 250 w 2736"/>
                      <a:gd name="T5" fmla="*/ 2 h 504"/>
                      <a:gd name="T6" fmla="*/ 385 w 2736"/>
                      <a:gd name="T7" fmla="*/ 2 h 504"/>
                      <a:gd name="T8" fmla="*/ 383 w 2736"/>
                      <a:gd name="T9" fmla="*/ 8 h 504"/>
                      <a:gd name="T10" fmla="*/ 248 w 2736"/>
                      <a:gd name="T11" fmla="*/ 8 h 504"/>
                      <a:gd name="T12" fmla="*/ 92 w 2736"/>
                      <a:gd name="T13" fmla="*/ 24 h 504"/>
                      <a:gd name="T14" fmla="*/ 0 w 2736"/>
                      <a:gd name="T15" fmla="*/ 41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7" name="Freeform 76"/>
                  <p:cNvSpPr>
                    <a:spLocks/>
                  </p:cNvSpPr>
                  <p:nvPr/>
                </p:nvSpPr>
                <p:spPr bwMode="hidden">
                  <a:xfrm rot="4578755" flipH="1">
                    <a:off x="2200" y="195"/>
                    <a:ext cx="551" cy="229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47 w 1769"/>
                      <a:gd name="T3" fmla="*/ 5 h 791"/>
                      <a:gd name="T4" fmla="*/ 112 w 1769"/>
                      <a:gd name="T5" fmla="*/ 17 h 791"/>
                      <a:gd name="T6" fmla="*/ 156 w 1769"/>
                      <a:gd name="T7" fmla="*/ 36 h 791"/>
                      <a:gd name="T8" fmla="*/ 170 w 1769"/>
                      <a:gd name="T9" fmla="*/ 51 h 791"/>
                      <a:gd name="T10" fmla="*/ 164 w 1769"/>
                      <a:gd name="T11" fmla="*/ 66 h 791"/>
                      <a:gd name="T12" fmla="*/ 154 w 1769"/>
                      <a:gd name="T13" fmla="*/ 53 h 791"/>
                      <a:gd name="T14" fmla="*/ 135 w 1769"/>
                      <a:gd name="T15" fmla="*/ 38 h 791"/>
                      <a:gd name="T16" fmla="*/ 107 w 1769"/>
                      <a:gd name="T17" fmla="*/ 25 h 791"/>
                      <a:gd name="T18" fmla="*/ 56 w 1769"/>
                      <a:gd name="T19" fmla="*/ 13 h 791"/>
                      <a:gd name="T20" fmla="*/ 0 w 1769"/>
                      <a:gd name="T21" fmla="*/ 6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grpSp>
                <p:nvGrpSpPr>
                  <p:cNvPr id="58" name="Group 77"/>
                  <p:cNvGrpSpPr>
                    <a:grpSpLocks/>
                  </p:cNvGrpSpPr>
                  <p:nvPr/>
                </p:nvGrpSpPr>
                <p:grpSpPr bwMode="auto">
                  <a:xfrm>
                    <a:off x="2877" y="17"/>
                    <a:ext cx="635" cy="1510"/>
                    <a:chOff x="2803" y="45"/>
                    <a:chExt cx="635" cy="1510"/>
                  </a:xfrm>
                </p:grpSpPr>
                <p:sp>
                  <p:nvSpPr>
                    <p:cNvPr id="89" name="Freeform 78"/>
                    <p:cNvSpPr>
                      <a:spLocks/>
                    </p:cNvSpPr>
                    <p:nvPr/>
                  </p:nvSpPr>
                  <p:spPr bwMode="hidden">
                    <a:xfrm rot="-3857755">
                      <a:off x="2365" y="934"/>
                      <a:ext cx="1059" cy="184"/>
                    </a:xfrm>
                    <a:custGeom>
                      <a:avLst/>
                      <a:gdLst>
                        <a:gd name="T0" fmla="*/ 0 w 2736"/>
                        <a:gd name="T1" fmla="*/ 67 h 504"/>
                        <a:gd name="T2" fmla="*/ 129 w 2736"/>
                        <a:gd name="T3" fmla="*/ 22 h 504"/>
                        <a:gd name="T4" fmla="*/ 266 w 2736"/>
                        <a:gd name="T5" fmla="*/ 3 h 504"/>
                        <a:gd name="T6" fmla="*/ 410 w 2736"/>
                        <a:gd name="T7" fmla="*/ 3 h 504"/>
                        <a:gd name="T8" fmla="*/ 408 w 2736"/>
                        <a:gd name="T9" fmla="*/ 14 h 504"/>
                        <a:gd name="T10" fmla="*/ 264 w 2736"/>
                        <a:gd name="T11" fmla="*/ 14 h 504"/>
                        <a:gd name="T12" fmla="*/ 98 w 2736"/>
                        <a:gd name="T13" fmla="*/ 39 h 504"/>
                        <a:gd name="T14" fmla="*/ 0 w 2736"/>
                        <a:gd name="T15" fmla="*/ 67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0" name="Freeform 79"/>
                    <p:cNvSpPr>
                      <a:spLocks/>
                    </p:cNvSpPr>
                    <p:nvPr/>
                  </p:nvSpPr>
                  <p:spPr bwMode="hidden">
                    <a:xfrm rot="-3857755">
                      <a:off x="3009" y="186"/>
                      <a:ext cx="570" cy="288"/>
                    </a:xfrm>
                    <a:custGeom>
                      <a:avLst/>
                      <a:gdLst>
                        <a:gd name="T0" fmla="*/ 1 w 1769"/>
                        <a:gd name="T1" fmla="*/ 1 h 791"/>
                        <a:gd name="T2" fmla="*/ 50 w 1769"/>
                        <a:gd name="T3" fmla="*/ 7 h 791"/>
                        <a:gd name="T4" fmla="*/ 120 w 1769"/>
                        <a:gd name="T5" fmla="*/ 27 h 791"/>
                        <a:gd name="T6" fmla="*/ 167 w 1769"/>
                        <a:gd name="T7" fmla="*/ 57 h 791"/>
                        <a:gd name="T8" fmla="*/ 182 w 1769"/>
                        <a:gd name="T9" fmla="*/ 81 h 791"/>
                        <a:gd name="T10" fmla="*/ 175 w 1769"/>
                        <a:gd name="T11" fmla="*/ 104 h 791"/>
                        <a:gd name="T12" fmla="*/ 165 w 1769"/>
                        <a:gd name="T13" fmla="*/ 84 h 791"/>
                        <a:gd name="T14" fmla="*/ 144 w 1769"/>
                        <a:gd name="T15" fmla="*/ 60 h 791"/>
                        <a:gd name="T16" fmla="*/ 115 w 1769"/>
                        <a:gd name="T17" fmla="*/ 39 h 791"/>
                        <a:gd name="T18" fmla="*/ 60 w 1769"/>
                        <a:gd name="T19" fmla="*/ 20 h 791"/>
                        <a:gd name="T20" fmla="*/ 0 w 1769"/>
                        <a:gd name="T21" fmla="*/ 10 h 791"/>
                        <a:gd name="T22" fmla="*/ 1 w 1769"/>
                        <a:gd name="T23" fmla="*/ 1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59" name="Group 80"/>
                  <p:cNvGrpSpPr>
                    <a:grpSpLocks/>
                  </p:cNvGrpSpPr>
                  <p:nvPr/>
                </p:nvGrpSpPr>
                <p:grpSpPr bwMode="auto">
                  <a:xfrm>
                    <a:off x="3011" y="131"/>
                    <a:ext cx="1014" cy="1463"/>
                    <a:chOff x="2937" y="159"/>
                    <a:chExt cx="1014" cy="1463"/>
                  </a:xfrm>
                </p:grpSpPr>
                <p:sp>
                  <p:nvSpPr>
                    <p:cNvPr id="87" name="Freeform 81"/>
                    <p:cNvSpPr>
                      <a:spLocks/>
                    </p:cNvSpPr>
                    <p:nvPr/>
                  </p:nvSpPr>
                  <p:spPr bwMode="hidden">
                    <a:xfrm rot="-2777260">
                      <a:off x="2493" y="909"/>
                      <a:ext cx="1157" cy="270"/>
                    </a:xfrm>
                    <a:custGeom>
                      <a:avLst/>
                      <a:gdLst>
                        <a:gd name="T0" fmla="*/ 0 w 2736"/>
                        <a:gd name="T1" fmla="*/ 145 h 504"/>
                        <a:gd name="T2" fmla="*/ 154 w 2736"/>
                        <a:gd name="T3" fmla="*/ 48 h 504"/>
                        <a:gd name="T4" fmla="*/ 318 w 2736"/>
                        <a:gd name="T5" fmla="*/ 7 h 504"/>
                        <a:gd name="T6" fmla="*/ 489 w 2736"/>
                        <a:gd name="T7" fmla="*/ 7 h 504"/>
                        <a:gd name="T8" fmla="*/ 486 w 2736"/>
                        <a:gd name="T9" fmla="*/ 29 h 504"/>
                        <a:gd name="T10" fmla="*/ 315 w 2736"/>
                        <a:gd name="T11" fmla="*/ 29 h 504"/>
                        <a:gd name="T12" fmla="*/ 117 w 2736"/>
                        <a:gd name="T13" fmla="*/ 84 h 504"/>
                        <a:gd name="T14" fmla="*/ 0 w 2736"/>
                        <a:gd name="T15" fmla="*/ 145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88" name="Freeform 82"/>
                    <p:cNvSpPr>
                      <a:spLocks/>
                    </p:cNvSpPr>
                    <p:nvPr/>
                  </p:nvSpPr>
                  <p:spPr bwMode="hidden">
                    <a:xfrm rot="-2777260">
                      <a:off x="3429" y="259"/>
                      <a:ext cx="622" cy="422"/>
                    </a:xfrm>
                    <a:custGeom>
                      <a:avLst/>
                      <a:gdLst>
                        <a:gd name="T0" fmla="*/ 1 w 1769"/>
                        <a:gd name="T1" fmla="*/ 2 h 791"/>
                        <a:gd name="T2" fmla="*/ 60 w 1769"/>
                        <a:gd name="T3" fmla="*/ 16 h 791"/>
                        <a:gd name="T4" fmla="*/ 143 w 1769"/>
                        <a:gd name="T5" fmla="*/ 57 h 791"/>
                        <a:gd name="T6" fmla="*/ 199 w 1769"/>
                        <a:gd name="T7" fmla="*/ 123 h 791"/>
                        <a:gd name="T8" fmla="*/ 217 w 1769"/>
                        <a:gd name="T9" fmla="*/ 173 h 791"/>
                        <a:gd name="T10" fmla="*/ 209 w 1769"/>
                        <a:gd name="T11" fmla="*/ 224 h 791"/>
                        <a:gd name="T12" fmla="*/ 197 w 1769"/>
                        <a:gd name="T13" fmla="*/ 180 h 791"/>
                        <a:gd name="T14" fmla="*/ 172 w 1769"/>
                        <a:gd name="T15" fmla="*/ 129 h 791"/>
                        <a:gd name="T16" fmla="*/ 137 w 1769"/>
                        <a:gd name="T17" fmla="*/ 84 h 791"/>
                        <a:gd name="T18" fmla="*/ 72 w 1769"/>
                        <a:gd name="T19" fmla="*/ 43 h 791"/>
                        <a:gd name="T20" fmla="*/ 0 w 1769"/>
                        <a:gd name="T21" fmla="*/ 22 h 791"/>
                        <a:gd name="T22" fmla="*/ 1 w 1769"/>
                        <a:gd name="T23" fmla="*/ 2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60" name="Group 83"/>
                  <p:cNvGrpSpPr>
                    <a:grpSpLocks/>
                  </p:cNvGrpSpPr>
                  <p:nvPr/>
                </p:nvGrpSpPr>
                <p:grpSpPr bwMode="auto">
                  <a:xfrm>
                    <a:off x="2805" y="7"/>
                    <a:ext cx="241" cy="1445"/>
                    <a:chOff x="2731" y="35"/>
                    <a:chExt cx="241" cy="1445"/>
                  </a:xfrm>
                </p:grpSpPr>
                <p:sp>
                  <p:nvSpPr>
                    <p:cNvPr id="85" name="Freeform 222"/>
                    <p:cNvSpPr>
                      <a:spLocks/>
                    </p:cNvSpPr>
                    <p:nvPr/>
                  </p:nvSpPr>
                  <p:spPr bwMode="hidden">
                    <a:xfrm rot="-4903748">
                      <a:off x="2297" y="960"/>
                      <a:ext cx="954" cy="86"/>
                    </a:xfrm>
                    <a:custGeom>
                      <a:avLst/>
                      <a:gdLst>
                        <a:gd name="T0" fmla="*/ 0 w 2736"/>
                        <a:gd name="T1" fmla="*/ 15 h 504"/>
                        <a:gd name="T2" fmla="*/ 105 w 2736"/>
                        <a:gd name="T3" fmla="*/ 5 h 504"/>
                        <a:gd name="T4" fmla="*/ 216 w 2736"/>
                        <a:gd name="T5" fmla="*/ 1 h 504"/>
                        <a:gd name="T6" fmla="*/ 333 w 2736"/>
                        <a:gd name="T7" fmla="*/ 1 h 504"/>
                        <a:gd name="T8" fmla="*/ 331 w 2736"/>
                        <a:gd name="T9" fmla="*/ 3 h 504"/>
                        <a:gd name="T10" fmla="*/ 214 w 2736"/>
                        <a:gd name="T11" fmla="*/ 3 h 504"/>
                        <a:gd name="T12" fmla="*/ 80 w 2736"/>
                        <a:gd name="T13" fmla="*/ 9 h 504"/>
                        <a:gd name="T14" fmla="*/ 0 w 2736"/>
                        <a:gd name="T15" fmla="*/ 15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86" name="Freeform 223"/>
                    <p:cNvSpPr>
                      <a:spLocks/>
                    </p:cNvSpPr>
                    <p:nvPr/>
                  </p:nvSpPr>
                  <p:spPr bwMode="hidden">
                    <a:xfrm rot="-4903748">
                      <a:off x="2649" y="223"/>
                      <a:ext cx="511" cy="135"/>
                    </a:xfrm>
                    <a:custGeom>
                      <a:avLst/>
                      <a:gdLst>
                        <a:gd name="T0" fmla="*/ 0 w 1769"/>
                        <a:gd name="T1" fmla="*/ 0 h 791"/>
                        <a:gd name="T2" fmla="*/ 40 w 1769"/>
                        <a:gd name="T3" fmla="*/ 2 h 791"/>
                        <a:gd name="T4" fmla="*/ 96 w 1769"/>
                        <a:gd name="T5" fmla="*/ 6 h 791"/>
                        <a:gd name="T6" fmla="*/ 134 w 1769"/>
                        <a:gd name="T7" fmla="*/ 13 h 791"/>
                        <a:gd name="T8" fmla="*/ 146 w 1769"/>
                        <a:gd name="T9" fmla="*/ 18 h 791"/>
                        <a:gd name="T10" fmla="*/ 141 w 1769"/>
                        <a:gd name="T11" fmla="*/ 23 h 791"/>
                        <a:gd name="T12" fmla="*/ 133 w 1769"/>
                        <a:gd name="T13" fmla="*/ 18 h 791"/>
                        <a:gd name="T14" fmla="*/ 116 w 1769"/>
                        <a:gd name="T15" fmla="*/ 13 h 791"/>
                        <a:gd name="T16" fmla="*/ 92 w 1769"/>
                        <a:gd name="T17" fmla="*/ 9 h 791"/>
                        <a:gd name="T18" fmla="*/ 49 w 1769"/>
                        <a:gd name="T19" fmla="*/ 4 h 791"/>
                        <a:gd name="T20" fmla="*/ 0 w 1769"/>
                        <a:gd name="T21" fmla="*/ 2 h 791"/>
                        <a:gd name="T22" fmla="*/ 0 w 1769"/>
                        <a:gd name="T23" fmla="*/ 0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61" name="Group 86"/>
                  <p:cNvGrpSpPr>
                    <a:grpSpLocks/>
                  </p:cNvGrpSpPr>
                  <p:nvPr/>
                </p:nvGrpSpPr>
                <p:grpSpPr bwMode="auto">
                  <a:xfrm>
                    <a:off x="1017" y="1741"/>
                    <a:ext cx="1083" cy="2449"/>
                    <a:chOff x="943" y="1769"/>
                    <a:chExt cx="1083" cy="2449"/>
                  </a:xfrm>
                </p:grpSpPr>
                <p:sp>
                  <p:nvSpPr>
                    <p:cNvPr id="83" name="Freeform 87"/>
                    <p:cNvSpPr>
                      <a:spLocks/>
                    </p:cNvSpPr>
                    <p:nvPr/>
                  </p:nvSpPr>
                  <p:spPr bwMode="hidden">
                    <a:xfrm rot="18335692" flipH="1">
                      <a:off x="1008" y="2476"/>
                      <a:ext cx="1726" cy="311"/>
                    </a:xfrm>
                    <a:custGeom>
                      <a:avLst/>
                      <a:gdLst>
                        <a:gd name="T0" fmla="*/ 0 w 2736"/>
                        <a:gd name="T1" fmla="*/ 192 h 504"/>
                        <a:gd name="T2" fmla="*/ 344 w 2736"/>
                        <a:gd name="T3" fmla="*/ 64 h 504"/>
                        <a:gd name="T4" fmla="*/ 707 w 2736"/>
                        <a:gd name="T5" fmla="*/ 9 h 504"/>
                        <a:gd name="T6" fmla="*/ 1089 w 2736"/>
                        <a:gd name="T7" fmla="*/ 9 h 504"/>
                        <a:gd name="T8" fmla="*/ 1083 w 2736"/>
                        <a:gd name="T9" fmla="*/ 39 h 504"/>
                        <a:gd name="T10" fmla="*/ 702 w 2736"/>
                        <a:gd name="T11" fmla="*/ 39 h 504"/>
                        <a:gd name="T12" fmla="*/ 261 w 2736"/>
                        <a:gd name="T13" fmla="*/ 111 h 504"/>
                        <a:gd name="T14" fmla="*/ 0 w 2736"/>
                        <a:gd name="T15" fmla="*/ 192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84" name="Freeform 88"/>
                    <p:cNvSpPr>
                      <a:spLocks/>
                    </p:cNvSpPr>
                    <p:nvPr/>
                  </p:nvSpPr>
                  <p:spPr bwMode="hidden">
                    <a:xfrm rot="18335692" flipH="1">
                      <a:off x="726" y="3511"/>
                      <a:ext cx="924" cy="490"/>
                    </a:xfrm>
                    <a:custGeom>
                      <a:avLst/>
                      <a:gdLst>
                        <a:gd name="T0" fmla="*/ 2 w 1769"/>
                        <a:gd name="T1" fmla="*/ 3 h 791"/>
                        <a:gd name="T2" fmla="*/ 132 w 1769"/>
                        <a:gd name="T3" fmla="*/ 22 h 791"/>
                        <a:gd name="T4" fmla="*/ 315 w 1769"/>
                        <a:gd name="T5" fmla="*/ 77 h 791"/>
                        <a:gd name="T6" fmla="*/ 439 w 1769"/>
                        <a:gd name="T7" fmla="*/ 166 h 791"/>
                        <a:gd name="T8" fmla="*/ 479 w 1769"/>
                        <a:gd name="T9" fmla="*/ 234 h 791"/>
                        <a:gd name="T10" fmla="*/ 461 w 1769"/>
                        <a:gd name="T11" fmla="*/ 302 h 791"/>
                        <a:gd name="T12" fmla="*/ 434 w 1769"/>
                        <a:gd name="T13" fmla="*/ 243 h 791"/>
                        <a:gd name="T14" fmla="*/ 379 w 1769"/>
                        <a:gd name="T15" fmla="*/ 174 h 791"/>
                        <a:gd name="T16" fmla="*/ 302 w 1769"/>
                        <a:gd name="T17" fmla="*/ 113 h 791"/>
                        <a:gd name="T18" fmla="*/ 158 w 1769"/>
                        <a:gd name="T19" fmla="*/ 58 h 791"/>
                        <a:gd name="T20" fmla="*/ 0 w 1769"/>
                        <a:gd name="T21" fmla="*/ 29 h 791"/>
                        <a:gd name="T22" fmla="*/ 2 w 1769"/>
                        <a:gd name="T23" fmla="*/ 3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62" name="Group 89"/>
                  <p:cNvGrpSpPr>
                    <a:grpSpLocks/>
                  </p:cNvGrpSpPr>
                  <p:nvPr/>
                </p:nvGrpSpPr>
                <p:grpSpPr bwMode="auto">
                  <a:xfrm>
                    <a:off x="1529" y="1903"/>
                    <a:ext cx="765" cy="2378"/>
                    <a:chOff x="1455" y="1931"/>
                    <a:chExt cx="765" cy="2378"/>
                  </a:xfrm>
                </p:grpSpPr>
                <p:sp>
                  <p:nvSpPr>
                    <p:cNvPr id="81" name="Freeform 90"/>
                    <p:cNvSpPr>
                      <a:spLocks/>
                    </p:cNvSpPr>
                    <p:nvPr/>
                  </p:nvSpPr>
                  <p:spPr bwMode="hidden">
                    <a:xfrm rot="17542885" flipH="1">
                      <a:off x="1267" y="2574"/>
                      <a:ext cx="1595" cy="310"/>
                    </a:xfrm>
                    <a:custGeom>
                      <a:avLst/>
                      <a:gdLst>
                        <a:gd name="T0" fmla="*/ 0 w 2736"/>
                        <a:gd name="T1" fmla="*/ 191 h 504"/>
                        <a:gd name="T2" fmla="*/ 294 w 2736"/>
                        <a:gd name="T3" fmla="*/ 63 h 504"/>
                        <a:gd name="T4" fmla="*/ 603 w 2736"/>
                        <a:gd name="T5" fmla="*/ 9 h 504"/>
                        <a:gd name="T6" fmla="*/ 930 w 2736"/>
                        <a:gd name="T7" fmla="*/ 9 h 504"/>
                        <a:gd name="T8" fmla="*/ 925 w 2736"/>
                        <a:gd name="T9" fmla="*/ 39 h 504"/>
                        <a:gd name="T10" fmla="*/ 599 w 2736"/>
                        <a:gd name="T11" fmla="*/ 39 h 504"/>
                        <a:gd name="T12" fmla="*/ 222 w 2736"/>
                        <a:gd name="T13" fmla="*/ 111 h 504"/>
                        <a:gd name="T14" fmla="*/ 0 w 2736"/>
                        <a:gd name="T15" fmla="*/ 191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82" name="Freeform 91"/>
                    <p:cNvSpPr>
                      <a:spLocks/>
                    </p:cNvSpPr>
                    <p:nvPr/>
                  </p:nvSpPr>
                  <p:spPr bwMode="hidden">
                    <a:xfrm rot="17542885" flipH="1">
                      <a:off x="1272" y="3636"/>
                      <a:ext cx="856" cy="489"/>
                    </a:xfrm>
                    <a:custGeom>
                      <a:avLst/>
                      <a:gdLst>
                        <a:gd name="T0" fmla="*/ 1 w 1769"/>
                        <a:gd name="T1" fmla="*/ 3 h 791"/>
                        <a:gd name="T2" fmla="*/ 114 w 1769"/>
                        <a:gd name="T3" fmla="*/ 22 h 791"/>
                        <a:gd name="T4" fmla="*/ 271 w 1769"/>
                        <a:gd name="T5" fmla="*/ 77 h 791"/>
                        <a:gd name="T6" fmla="*/ 377 w 1769"/>
                        <a:gd name="T7" fmla="*/ 165 h 791"/>
                        <a:gd name="T8" fmla="*/ 411 w 1769"/>
                        <a:gd name="T9" fmla="*/ 232 h 791"/>
                        <a:gd name="T10" fmla="*/ 395 w 1769"/>
                        <a:gd name="T11" fmla="*/ 301 h 791"/>
                        <a:gd name="T12" fmla="*/ 372 w 1769"/>
                        <a:gd name="T13" fmla="*/ 242 h 791"/>
                        <a:gd name="T14" fmla="*/ 325 w 1769"/>
                        <a:gd name="T15" fmla="*/ 174 h 791"/>
                        <a:gd name="T16" fmla="*/ 260 w 1769"/>
                        <a:gd name="T17" fmla="*/ 113 h 791"/>
                        <a:gd name="T18" fmla="*/ 136 w 1769"/>
                        <a:gd name="T19" fmla="*/ 58 h 791"/>
                        <a:gd name="T20" fmla="*/ 0 w 1769"/>
                        <a:gd name="T21" fmla="*/ 29 h 791"/>
                        <a:gd name="T22" fmla="*/ 1 w 1769"/>
                        <a:gd name="T23" fmla="*/ 3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63" name="Group 92"/>
                  <p:cNvGrpSpPr>
                    <a:grpSpLocks/>
                  </p:cNvGrpSpPr>
                  <p:nvPr/>
                </p:nvGrpSpPr>
                <p:grpSpPr bwMode="auto">
                  <a:xfrm rot="88588">
                    <a:off x="2056" y="1953"/>
                    <a:ext cx="457" cy="2336"/>
                    <a:chOff x="1945" y="1980"/>
                    <a:chExt cx="490" cy="2611"/>
                  </a:xfrm>
                </p:grpSpPr>
                <p:sp>
                  <p:nvSpPr>
                    <p:cNvPr id="79" name="Freeform 93"/>
                    <p:cNvSpPr>
                      <a:spLocks/>
                    </p:cNvSpPr>
                    <p:nvPr/>
                  </p:nvSpPr>
                  <p:spPr bwMode="hidden">
                    <a:xfrm rot="16782062" flipH="1">
                      <a:off x="1425" y="2686"/>
                      <a:ext cx="1716" cy="302"/>
                    </a:xfrm>
                    <a:custGeom>
                      <a:avLst/>
                      <a:gdLst>
                        <a:gd name="T0" fmla="*/ 0 w 2736"/>
                        <a:gd name="T1" fmla="*/ 181 h 504"/>
                        <a:gd name="T2" fmla="*/ 340 w 2736"/>
                        <a:gd name="T3" fmla="*/ 61 h 504"/>
                        <a:gd name="T4" fmla="*/ 699 w 2736"/>
                        <a:gd name="T5" fmla="*/ 8 h 504"/>
                        <a:gd name="T6" fmla="*/ 1076 w 2736"/>
                        <a:gd name="T7" fmla="*/ 8 h 504"/>
                        <a:gd name="T8" fmla="*/ 1070 w 2736"/>
                        <a:gd name="T9" fmla="*/ 37 h 504"/>
                        <a:gd name="T10" fmla="*/ 694 w 2736"/>
                        <a:gd name="T11" fmla="*/ 37 h 504"/>
                        <a:gd name="T12" fmla="*/ 257 w 2736"/>
                        <a:gd name="T13" fmla="*/ 105 h 504"/>
                        <a:gd name="T14" fmla="*/ 0 w 2736"/>
                        <a:gd name="T15" fmla="*/ 181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80" name="Freeform 94"/>
                    <p:cNvSpPr>
                      <a:spLocks/>
                    </p:cNvSpPr>
                    <p:nvPr/>
                  </p:nvSpPr>
                  <p:spPr bwMode="hidden">
                    <a:xfrm rot="16782062" flipH="1">
                      <a:off x="1721" y="3895"/>
                      <a:ext cx="918" cy="473"/>
                    </a:xfrm>
                    <a:custGeom>
                      <a:avLst/>
                      <a:gdLst>
                        <a:gd name="T0" fmla="*/ 2 w 1769"/>
                        <a:gd name="T1" fmla="*/ 3 h 791"/>
                        <a:gd name="T2" fmla="*/ 131 w 1769"/>
                        <a:gd name="T3" fmla="*/ 20 h 791"/>
                        <a:gd name="T4" fmla="*/ 311 w 1769"/>
                        <a:gd name="T5" fmla="*/ 72 h 791"/>
                        <a:gd name="T6" fmla="*/ 434 w 1769"/>
                        <a:gd name="T7" fmla="*/ 154 h 791"/>
                        <a:gd name="T8" fmla="*/ 473 w 1769"/>
                        <a:gd name="T9" fmla="*/ 218 h 791"/>
                        <a:gd name="T10" fmla="*/ 455 w 1769"/>
                        <a:gd name="T11" fmla="*/ 282 h 791"/>
                        <a:gd name="T12" fmla="*/ 428 w 1769"/>
                        <a:gd name="T13" fmla="*/ 226 h 791"/>
                        <a:gd name="T14" fmla="*/ 374 w 1769"/>
                        <a:gd name="T15" fmla="*/ 162 h 791"/>
                        <a:gd name="T16" fmla="*/ 299 w 1769"/>
                        <a:gd name="T17" fmla="*/ 106 h 791"/>
                        <a:gd name="T18" fmla="*/ 157 w 1769"/>
                        <a:gd name="T19" fmla="*/ 54 h 791"/>
                        <a:gd name="T20" fmla="*/ 0 w 1769"/>
                        <a:gd name="T21" fmla="*/ 27 h 791"/>
                        <a:gd name="T22" fmla="*/ 2 w 1769"/>
                        <a:gd name="T23" fmla="*/ 3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64" name="Group 95"/>
                  <p:cNvGrpSpPr>
                    <a:grpSpLocks/>
                  </p:cNvGrpSpPr>
                  <p:nvPr/>
                </p:nvGrpSpPr>
                <p:grpSpPr bwMode="auto">
                  <a:xfrm>
                    <a:off x="3410" y="1688"/>
                    <a:ext cx="1123" cy="2426"/>
                    <a:chOff x="3336" y="1716"/>
                    <a:chExt cx="1123" cy="2426"/>
                  </a:xfrm>
                </p:grpSpPr>
                <p:sp>
                  <p:nvSpPr>
                    <p:cNvPr id="77" name="Freeform 96"/>
                    <p:cNvSpPr>
                      <a:spLocks/>
                    </p:cNvSpPr>
                    <p:nvPr/>
                  </p:nvSpPr>
                  <p:spPr bwMode="hidden">
                    <a:xfrm rot="3144576">
                      <a:off x="2629" y="2423"/>
                      <a:ext cx="1725" cy="311"/>
                    </a:xfrm>
                    <a:custGeom>
                      <a:avLst/>
                      <a:gdLst>
                        <a:gd name="T0" fmla="*/ 0 w 2736"/>
                        <a:gd name="T1" fmla="*/ 192 h 504"/>
                        <a:gd name="T2" fmla="*/ 344 w 2736"/>
                        <a:gd name="T3" fmla="*/ 64 h 504"/>
                        <a:gd name="T4" fmla="*/ 706 w 2736"/>
                        <a:gd name="T5" fmla="*/ 9 h 504"/>
                        <a:gd name="T6" fmla="*/ 1088 w 2736"/>
                        <a:gd name="T7" fmla="*/ 9 h 504"/>
                        <a:gd name="T8" fmla="*/ 1081 w 2736"/>
                        <a:gd name="T9" fmla="*/ 39 h 504"/>
                        <a:gd name="T10" fmla="*/ 701 w 2736"/>
                        <a:gd name="T11" fmla="*/ 39 h 504"/>
                        <a:gd name="T12" fmla="*/ 260 w 2736"/>
                        <a:gd name="T13" fmla="*/ 111 h 504"/>
                        <a:gd name="T14" fmla="*/ 0 w 2736"/>
                        <a:gd name="T15" fmla="*/ 192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8" name="Freeform 97"/>
                    <p:cNvSpPr>
                      <a:spLocks/>
                    </p:cNvSpPr>
                    <p:nvPr/>
                  </p:nvSpPr>
                  <p:spPr bwMode="hidden">
                    <a:xfrm rot="3144576">
                      <a:off x="3752" y="3435"/>
                      <a:ext cx="924" cy="490"/>
                    </a:xfrm>
                    <a:custGeom>
                      <a:avLst/>
                      <a:gdLst>
                        <a:gd name="T0" fmla="*/ 2 w 1769"/>
                        <a:gd name="T1" fmla="*/ 3 h 791"/>
                        <a:gd name="T2" fmla="*/ 132 w 1769"/>
                        <a:gd name="T3" fmla="*/ 22 h 791"/>
                        <a:gd name="T4" fmla="*/ 315 w 1769"/>
                        <a:gd name="T5" fmla="*/ 77 h 791"/>
                        <a:gd name="T6" fmla="*/ 439 w 1769"/>
                        <a:gd name="T7" fmla="*/ 166 h 791"/>
                        <a:gd name="T8" fmla="*/ 479 w 1769"/>
                        <a:gd name="T9" fmla="*/ 234 h 791"/>
                        <a:gd name="T10" fmla="*/ 461 w 1769"/>
                        <a:gd name="T11" fmla="*/ 302 h 791"/>
                        <a:gd name="T12" fmla="*/ 434 w 1769"/>
                        <a:gd name="T13" fmla="*/ 243 h 791"/>
                        <a:gd name="T14" fmla="*/ 379 w 1769"/>
                        <a:gd name="T15" fmla="*/ 174 h 791"/>
                        <a:gd name="T16" fmla="*/ 302 w 1769"/>
                        <a:gd name="T17" fmla="*/ 113 h 791"/>
                        <a:gd name="T18" fmla="*/ 158 w 1769"/>
                        <a:gd name="T19" fmla="*/ 58 h 791"/>
                        <a:gd name="T20" fmla="*/ 0 w 1769"/>
                        <a:gd name="T21" fmla="*/ 29 h 791"/>
                        <a:gd name="T22" fmla="*/ 2 w 1769"/>
                        <a:gd name="T23" fmla="*/ 3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65" name="Group 98"/>
                  <p:cNvGrpSpPr>
                    <a:grpSpLocks/>
                  </p:cNvGrpSpPr>
                  <p:nvPr/>
                </p:nvGrpSpPr>
                <p:grpSpPr bwMode="auto">
                  <a:xfrm>
                    <a:off x="3254" y="1838"/>
                    <a:ext cx="883" cy="2424"/>
                    <a:chOff x="3180" y="1866"/>
                    <a:chExt cx="883" cy="2424"/>
                  </a:xfrm>
                </p:grpSpPr>
                <p:sp>
                  <p:nvSpPr>
                    <p:cNvPr id="75" name="Freeform 99"/>
                    <p:cNvSpPr>
                      <a:spLocks/>
                    </p:cNvSpPr>
                    <p:nvPr/>
                  </p:nvSpPr>
                  <p:spPr bwMode="hidden">
                    <a:xfrm rot="3745735">
                      <a:off x="2505" y="2541"/>
                      <a:ext cx="1650" cy="300"/>
                    </a:xfrm>
                    <a:custGeom>
                      <a:avLst/>
                      <a:gdLst>
                        <a:gd name="T0" fmla="*/ 0 w 2736"/>
                        <a:gd name="T1" fmla="*/ 179 h 504"/>
                        <a:gd name="T2" fmla="*/ 314 w 2736"/>
                        <a:gd name="T3" fmla="*/ 60 h 504"/>
                        <a:gd name="T4" fmla="*/ 646 w 2736"/>
                        <a:gd name="T5" fmla="*/ 8 h 504"/>
                        <a:gd name="T6" fmla="*/ 995 w 2736"/>
                        <a:gd name="T7" fmla="*/ 8 h 504"/>
                        <a:gd name="T8" fmla="*/ 989 w 2736"/>
                        <a:gd name="T9" fmla="*/ 36 h 504"/>
                        <a:gd name="T10" fmla="*/ 642 w 2736"/>
                        <a:gd name="T11" fmla="*/ 36 h 504"/>
                        <a:gd name="T12" fmla="*/ 238 w 2736"/>
                        <a:gd name="T13" fmla="*/ 104 h 504"/>
                        <a:gd name="T14" fmla="*/ 0 w 2736"/>
                        <a:gd name="T15" fmla="*/ 179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6" name="Freeform 100"/>
                    <p:cNvSpPr>
                      <a:spLocks/>
                    </p:cNvSpPr>
                    <p:nvPr/>
                  </p:nvSpPr>
                  <p:spPr bwMode="hidden">
                    <a:xfrm rot="3745735">
                      <a:off x="3388" y="3615"/>
                      <a:ext cx="883" cy="467"/>
                    </a:xfrm>
                    <a:custGeom>
                      <a:avLst/>
                      <a:gdLst>
                        <a:gd name="T0" fmla="*/ 1 w 1769"/>
                        <a:gd name="T1" fmla="*/ 3 h 791"/>
                        <a:gd name="T2" fmla="*/ 121 w 1769"/>
                        <a:gd name="T3" fmla="*/ 19 h 791"/>
                        <a:gd name="T4" fmla="*/ 289 w 1769"/>
                        <a:gd name="T5" fmla="*/ 70 h 791"/>
                        <a:gd name="T6" fmla="*/ 401 w 1769"/>
                        <a:gd name="T7" fmla="*/ 151 h 791"/>
                        <a:gd name="T8" fmla="*/ 438 w 1769"/>
                        <a:gd name="T9" fmla="*/ 213 h 791"/>
                        <a:gd name="T10" fmla="*/ 421 w 1769"/>
                        <a:gd name="T11" fmla="*/ 275 h 791"/>
                        <a:gd name="T12" fmla="*/ 396 w 1769"/>
                        <a:gd name="T13" fmla="*/ 220 h 791"/>
                        <a:gd name="T14" fmla="*/ 346 w 1769"/>
                        <a:gd name="T15" fmla="*/ 158 h 791"/>
                        <a:gd name="T16" fmla="*/ 277 w 1769"/>
                        <a:gd name="T17" fmla="*/ 103 h 791"/>
                        <a:gd name="T18" fmla="*/ 145 w 1769"/>
                        <a:gd name="T19" fmla="*/ 53 h 791"/>
                        <a:gd name="T20" fmla="*/ 0 w 1769"/>
                        <a:gd name="T21" fmla="*/ 27 h 791"/>
                        <a:gd name="T22" fmla="*/ 1 w 1769"/>
                        <a:gd name="T23" fmla="*/ 3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66" name="Group 101"/>
                  <p:cNvGrpSpPr>
                    <a:grpSpLocks/>
                  </p:cNvGrpSpPr>
                  <p:nvPr/>
                </p:nvGrpSpPr>
                <p:grpSpPr bwMode="auto">
                  <a:xfrm>
                    <a:off x="3080" y="1954"/>
                    <a:ext cx="622" cy="2387"/>
                    <a:chOff x="3006" y="1982"/>
                    <a:chExt cx="622" cy="2387"/>
                  </a:xfrm>
                </p:grpSpPr>
                <p:sp>
                  <p:nvSpPr>
                    <p:cNvPr id="73" name="Freeform 102"/>
                    <p:cNvSpPr>
                      <a:spLocks/>
                    </p:cNvSpPr>
                    <p:nvPr/>
                  </p:nvSpPr>
                  <p:spPr bwMode="hidden">
                    <a:xfrm rot="4286818">
                      <a:off x="2329" y="2659"/>
                      <a:ext cx="1600" cy="246"/>
                    </a:xfrm>
                    <a:custGeom>
                      <a:avLst/>
                      <a:gdLst>
                        <a:gd name="T0" fmla="*/ 0 w 2736"/>
                        <a:gd name="T1" fmla="*/ 120 h 504"/>
                        <a:gd name="T2" fmla="*/ 295 w 2736"/>
                        <a:gd name="T3" fmla="*/ 40 h 504"/>
                        <a:gd name="T4" fmla="*/ 608 w 2736"/>
                        <a:gd name="T5" fmla="*/ 6 h 504"/>
                        <a:gd name="T6" fmla="*/ 936 w 2736"/>
                        <a:gd name="T7" fmla="*/ 6 h 504"/>
                        <a:gd name="T8" fmla="*/ 930 w 2736"/>
                        <a:gd name="T9" fmla="*/ 24 h 504"/>
                        <a:gd name="T10" fmla="*/ 604 w 2736"/>
                        <a:gd name="T11" fmla="*/ 24 h 504"/>
                        <a:gd name="T12" fmla="*/ 223 w 2736"/>
                        <a:gd name="T13" fmla="*/ 70 h 504"/>
                        <a:gd name="T14" fmla="*/ 0 w 2736"/>
                        <a:gd name="T15" fmla="*/ 120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4" name="Freeform 103"/>
                    <p:cNvSpPr>
                      <a:spLocks/>
                    </p:cNvSpPr>
                    <p:nvPr/>
                  </p:nvSpPr>
                  <p:spPr bwMode="hidden">
                    <a:xfrm rot="4286818">
                      <a:off x="3005" y="3746"/>
                      <a:ext cx="860" cy="386"/>
                    </a:xfrm>
                    <a:custGeom>
                      <a:avLst/>
                      <a:gdLst>
                        <a:gd name="T0" fmla="*/ 1 w 1769"/>
                        <a:gd name="T1" fmla="*/ 2 h 791"/>
                        <a:gd name="T2" fmla="*/ 115 w 1769"/>
                        <a:gd name="T3" fmla="*/ 13 h 791"/>
                        <a:gd name="T4" fmla="*/ 273 w 1769"/>
                        <a:gd name="T5" fmla="*/ 48 h 791"/>
                        <a:gd name="T6" fmla="*/ 381 w 1769"/>
                        <a:gd name="T7" fmla="*/ 103 h 791"/>
                        <a:gd name="T8" fmla="*/ 415 w 1769"/>
                        <a:gd name="T9" fmla="*/ 145 h 791"/>
                        <a:gd name="T10" fmla="*/ 399 w 1769"/>
                        <a:gd name="T11" fmla="*/ 187 h 791"/>
                        <a:gd name="T12" fmla="*/ 375 w 1769"/>
                        <a:gd name="T13" fmla="*/ 150 h 791"/>
                        <a:gd name="T14" fmla="*/ 328 w 1769"/>
                        <a:gd name="T15" fmla="*/ 108 h 791"/>
                        <a:gd name="T16" fmla="*/ 262 w 1769"/>
                        <a:gd name="T17" fmla="*/ 70 h 791"/>
                        <a:gd name="T18" fmla="*/ 137 w 1769"/>
                        <a:gd name="T19" fmla="*/ 36 h 791"/>
                        <a:gd name="T20" fmla="*/ 0 w 1769"/>
                        <a:gd name="T21" fmla="*/ 18 h 791"/>
                        <a:gd name="T22" fmla="*/ 1 w 1769"/>
                        <a:gd name="T23" fmla="*/ 2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67" name="Group 104"/>
                  <p:cNvGrpSpPr>
                    <a:grpSpLocks/>
                  </p:cNvGrpSpPr>
                  <p:nvPr/>
                </p:nvGrpSpPr>
                <p:grpSpPr bwMode="auto">
                  <a:xfrm>
                    <a:off x="2893" y="2072"/>
                    <a:ext cx="404" cy="2222"/>
                    <a:chOff x="2819" y="2100"/>
                    <a:chExt cx="404" cy="2222"/>
                  </a:xfrm>
                </p:grpSpPr>
                <p:sp>
                  <p:nvSpPr>
                    <p:cNvPr id="71" name="Freeform 105"/>
                    <p:cNvSpPr>
                      <a:spLocks/>
                    </p:cNvSpPr>
                    <p:nvPr/>
                  </p:nvSpPr>
                  <p:spPr bwMode="hidden">
                    <a:xfrm rot="4898956">
                      <a:off x="2207" y="2712"/>
                      <a:ext cx="1470" cy="246"/>
                    </a:xfrm>
                    <a:custGeom>
                      <a:avLst/>
                      <a:gdLst>
                        <a:gd name="T0" fmla="*/ 0 w 2736"/>
                        <a:gd name="T1" fmla="*/ 120 h 504"/>
                        <a:gd name="T2" fmla="*/ 249 w 2736"/>
                        <a:gd name="T3" fmla="*/ 40 h 504"/>
                        <a:gd name="T4" fmla="*/ 513 w 2736"/>
                        <a:gd name="T5" fmla="*/ 6 h 504"/>
                        <a:gd name="T6" fmla="*/ 790 w 2736"/>
                        <a:gd name="T7" fmla="*/ 6 h 504"/>
                        <a:gd name="T8" fmla="*/ 785 w 2736"/>
                        <a:gd name="T9" fmla="*/ 24 h 504"/>
                        <a:gd name="T10" fmla="*/ 509 w 2736"/>
                        <a:gd name="T11" fmla="*/ 24 h 504"/>
                        <a:gd name="T12" fmla="*/ 189 w 2736"/>
                        <a:gd name="T13" fmla="*/ 70 h 504"/>
                        <a:gd name="T14" fmla="*/ 0 w 2736"/>
                        <a:gd name="T15" fmla="*/ 120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2" name="Freeform 106"/>
                    <p:cNvSpPr>
                      <a:spLocks/>
                    </p:cNvSpPr>
                    <p:nvPr/>
                  </p:nvSpPr>
                  <p:spPr bwMode="hidden">
                    <a:xfrm rot="4898956">
                      <a:off x="2636" y="3734"/>
                      <a:ext cx="790" cy="385"/>
                    </a:xfrm>
                    <a:custGeom>
                      <a:avLst/>
                      <a:gdLst>
                        <a:gd name="T0" fmla="*/ 1 w 1769"/>
                        <a:gd name="T1" fmla="*/ 2 h 791"/>
                        <a:gd name="T2" fmla="*/ 97 w 1769"/>
                        <a:gd name="T3" fmla="*/ 13 h 791"/>
                        <a:gd name="T4" fmla="*/ 231 w 1769"/>
                        <a:gd name="T5" fmla="*/ 47 h 791"/>
                        <a:gd name="T6" fmla="*/ 321 w 1769"/>
                        <a:gd name="T7" fmla="*/ 102 h 791"/>
                        <a:gd name="T8" fmla="*/ 350 w 1769"/>
                        <a:gd name="T9" fmla="*/ 144 h 791"/>
                        <a:gd name="T10" fmla="*/ 337 w 1769"/>
                        <a:gd name="T11" fmla="*/ 186 h 791"/>
                        <a:gd name="T12" fmla="*/ 317 w 1769"/>
                        <a:gd name="T13" fmla="*/ 150 h 791"/>
                        <a:gd name="T14" fmla="*/ 277 w 1769"/>
                        <a:gd name="T15" fmla="*/ 108 h 791"/>
                        <a:gd name="T16" fmla="*/ 221 w 1769"/>
                        <a:gd name="T17" fmla="*/ 70 h 791"/>
                        <a:gd name="T18" fmla="*/ 116 w 1769"/>
                        <a:gd name="T19" fmla="*/ 36 h 791"/>
                        <a:gd name="T20" fmla="*/ 0 w 1769"/>
                        <a:gd name="T21" fmla="*/ 18 h 791"/>
                        <a:gd name="T22" fmla="*/ 1 w 1769"/>
                        <a:gd name="T23" fmla="*/ 2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68" name="Group 107"/>
                  <p:cNvGrpSpPr>
                    <a:grpSpLocks/>
                  </p:cNvGrpSpPr>
                  <p:nvPr/>
                </p:nvGrpSpPr>
                <p:grpSpPr bwMode="auto">
                  <a:xfrm>
                    <a:off x="2374" y="2105"/>
                    <a:ext cx="427" cy="2185"/>
                    <a:chOff x="2289" y="2133"/>
                    <a:chExt cx="427" cy="2185"/>
                  </a:xfrm>
                </p:grpSpPr>
                <p:sp>
                  <p:nvSpPr>
                    <p:cNvPr id="69" name="Freeform 108"/>
                    <p:cNvSpPr>
                      <a:spLocks/>
                    </p:cNvSpPr>
                    <p:nvPr/>
                  </p:nvSpPr>
                  <p:spPr bwMode="hidden">
                    <a:xfrm rot="5755659">
                      <a:off x="1902" y="2759"/>
                      <a:ext cx="1439" cy="188"/>
                    </a:xfrm>
                    <a:custGeom>
                      <a:avLst/>
                      <a:gdLst>
                        <a:gd name="T0" fmla="*/ 0 w 2736"/>
                        <a:gd name="T1" fmla="*/ 70 h 504"/>
                        <a:gd name="T2" fmla="*/ 239 w 2736"/>
                        <a:gd name="T3" fmla="*/ 24 h 504"/>
                        <a:gd name="T4" fmla="*/ 491 w 2736"/>
                        <a:gd name="T5" fmla="*/ 3 h 504"/>
                        <a:gd name="T6" fmla="*/ 757 w 2736"/>
                        <a:gd name="T7" fmla="*/ 3 h 504"/>
                        <a:gd name="T8" fmla="*/ 753 w 2736"/>
                        <a:gd name="T9" fmla="*/ 14 h 504"/>
                        <a:gd name="T10" fmla="*/ 488 w 2736"/>
                        <a:gd name="T11" fmla="*/ 14 h 504"/>
                        <a:gd name="T12" fmla="*/ 181 w 2736"/>
                        <a:gd name="T13" fmla="*/ 41 h 504"/>
                        <a:gd name="T14" fmla="*/ 0 w 2736"/>
                        <a:gd name="T15" fmla="*/ 70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540000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0" name="Freeform 109"/>
                    <p:cNvSpPr>
                      <a:spLocks/>
                    </p:cNvSpPr>
                    <p:nvPr/>
                  </p:nvSpPr>
                  <p:spPr bwMode="hidden">
                    <a:xfrm rot="5755659">
                      <a:off x="2051" y="3785"/>
                      <a:ext cx="771" cy="295"/>
                    </a:xfrm>
                    <a:custGeom>
                      <a:avLst/>
                      <a:gdLst>
                        <a:gd name="T0" fmla="*/ 1 w 1769"/>
                        <a:gd name="T1" fmla="*/ 1 h 791"/>
                        <a:gd name="T2" fmla="*/ 92 w 1769"/>
                        <a:gd name="T3" fmla="*/ 8 h 791"/>
                        <a:gd name="T4" fmla="*/ 220 w 1769"/>
                        <a:gd name="T5" fmla="*/ 28 h 791"/>
                        <a:gd name="T6" fmla="*/ 306 w 1769"/>
                        <a:gd name="T7" fmla="*/ 60 h 791"/>
                        <a:gd name="T8" fmla="*/ 333 w 1769"/>
                        <a:gd name="T9" fmla="*/ 85 h 791"/>
                        <a:gd name="T10" fmla="*/ 321 w 1769"/>
                        <a:gd name="T11" fmla="*/ 110 h 791"/>
                        <a:gd name="T12" fmla="*/ 302 w 1769"/>
                        <a:gd name="T13" fmla="*/ 88 h 791"/>
                        <a:gd name="T14" fmla="*/ 264 w 1769"/>
                        <a:gd name="T15" fmla="*/ 63 h 791"/>
                        <a:gd name="T16" fmla="*/ 211 w 1769"/>
                        <a:gd name="T17" fmla="*/ 41 h 791"/>
                        <a:gd name="T18" fmla="*/ 110 w 1769"/>
                        <a:gd name="T19" fmla="*/ 21 h 791"/>
                        <a:gd name="T20" fmla="*/ 0 w 1769"/>
                        <a:gd name="T21" fmla="*/ 10 h 791"/>
                        <a:gd name="T22" fmla="*/ 1 w 1769"/>
                        <a:gd name="T23" fmla="*/ 1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</p:grpSp>
          </p:grpSp>
          <p:grpSp>
            <p:nvGrpSpPr>
              <p:cNvPr id="23" name="Group 110"/>
              <p:cNvGrpSpPr>
                <a:grpSpLocks/>
              </p:cNvGrpSpPr>
              <p:nvPr/>
            </p:nvGrpSpPr>
            <p:grpSpPr bwMode="auto">
              <a:xfrm>
                <a:off x="73" y="313"/>
                <a:ext cx="5460" cy="3667"/>
                <a:chOff x="73" y="313"/>
                <a:chExt cx="5460" cy="3667"/>
              </a:xfrm>
            </p:grpSpPr>
            <p:grpSp>
              <p:nvGrpSpPr>
                <p:cNvPr id="24" name="Group 111"/>
                <p:cNvGrpSpPr>
                  <a:grpSpLocks/>
                </p:cNvGrpSpPr>
                <p:nvPr/>
              </p:nvGrpSpPr>
              <p:grpSpPr bwMode="auto">
                <a:xfrm>
                  <a:off x="73" y="313"/>
                  <a:ext cx="5460" cy="3667"/>
                  <a:chOff x="73" y="313"/>
                  <a:chExt cx="5460" cy="3667"/>
                </a:xfrm>
              </p:grpSpPr>
              <p:sp>
                <p:nvSpPr>
                  <p:cNvPr id="26" name="Arc 112"/>
                  <p:cNvSpPr>
                    <a:spLocks/>
                  </p:cNvSpPr>
                  <p:nvPr/>
                </p:nvSpPr>
                <p:spPr bwMode="hidden">
                  <a:xfrm flipV="1">
                    <a:off x="2965" y="454"/>
                    <a:ext cx="2568" cy="2049"/>
                  </a:xfrm>
                  <a:custGeom>
                    <a:avLst/>
                    <a:gdLst>
                      <a:gd name="T0" fmla="*/ 13 w 36729"/>
                      <a:gd name="T1" fmla="*/ 9 h 21600"/>
                      <a:gd name="T2" fmla="*/ 0 w 36729"/>
                      <a:gd name="T3" fmla="*/ 10 h 21600"/>
                      <a:gd name="T4" fmla="*/ 6 w 36729"/>
                      <a:gd name="T5" fmla="*/ 0 h 21600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36729" h="21600" fill="none" extrusionOk="0">
                        <a:moveTo>
                          <a:pt x="36729" y="10451"/>
                        </a:moveTo>
                        <a:cubicBezTo>
                          <a:pt x="32926" y="17330"/>
                          <a:pt x="25686" y="21599"/>
                          <a:pt x="17826" y="21600"/>
                        </a:cubicBezTo>
                        <a:cubicBezTo>
                          <a:pt x="10696" y="21600"/>
                          <a:pt x="4025" y="18081"/>
                          <a:pt x="-1" y="12197"/>
                        </a:cubicBezTo>
                      </a:path>
                      <a:path w="36729" h="21600" stroke="0" extrusionOk="0">
                        <a:moveTo>
                          <a:pt x="36729" y="10451"/>
                        </a:moveTo>
                        <a:cubicBezTo>
                          <a:pt x="32926" y="17330"/>
                          <a:pt x="25686" y="21599"/>
                          <a:pt x="17826" y="21600"/>
                        </a:cubicBezTo>
                        <a:cubicBezTo>
                          <a:pt x="10696" y="21600"/>
                          <a:pt x="4025" y="18081"/>
                          <a:pt x="-1" y="12197"/>
                        </a:cubicBezTo>
                        <a:lnTo>
                          <a:pt x="17826" y="0"/>
                        </a:lnTo>
                        <a:lnTo>
                          <a:pt x="36729" y="10451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7" name="Arc 113"/>
                  <p:cNvSpPr>
                    <a:spLocks/>
                  </p:cNvSpPr>
                  <p:nvPr/>
                </p:nvSpPr>
                <p:spPr bwMode="hidden">
                  <a:xfrm flipH="1">
                    <a:off x="387" y="1602"/>
                    <a:ext cx="2017" cy="2378"/>
                  </a:xfrm>
                  <a:custGeom>
                    <a:avLst/>
                    <a:gdLst>
                      <a:gd name="T0" fmla="*/ 0 w 30473"/>
                      <a:gd name="T1" fmla="*/ 2 h 22305"/>
                      <a:gd name="T2" fmla="*/ 9 w 30473"/>
                      <a:gd name="T3" fmla="*/ 27 h 22305"/>
                      <a:gd name="T4" fmla="*/ 3 w 30473"/>
                      <a:gd name="T5" fmla="*/ 26 h 22305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30473" h="22305" fill="none" extrusionOk="0">
                        <a:moveTo>
                          <a:pt x="-1" y="1906"/>
                        </a:moveTo>
                        <a:cubicBezTo>
                          <a:pt x="2789" y="649"/>
                          <a:pt x="5813" y="-1"/>
                          <a:pt x="8873" y="0"/>
                        </a:cubicBezTo>
                        <a:cubicBezTo>
                          <a:pt x="20802" y="0"/>
                          <a:pt x="30473" y="9670"/>
                          <a:pt x="30473" y="21600"/>
                        </a:cubicBezTo>
                        <a:cubicBezTo>
                          <a:pt x="30473" y="21835"/>
                          <a:pt x="30469" y="22070"/>
                          <a:pt x="30461" y="22304"/>
                        </a:cubicBezTo>
                      </a:path>
                      <a:path w="30473" h="22305" stroke="0" extrusionOk="0">
                        <a:moveTo>
                          <a:pt x="-1" y="1906"/>
                        </a:moveTo>
                        <a:cubicBezTo>
                          <a:pt x="2789" y="649"/>
                          <a:pt x="5813" y="-1"/>
                          <a:pt x="8873" y="0"/>
                        </a:cubicBezTo>
                        <a:cubicBezTo>
                          <a:pt x="20802" y="0"/>
                          <a:pt x="30473" y="9670"/>
                          <a:pt x="30473" y="21600"/>
                        </a:cubicBezTo>
                        <a:cubicBezTo>
                          <a:pt x="30473" y="21835"/>
                          <a:pt x="30469" y="22070"/>
                          <a:pt x="30461" y="22304"/>
                        </a:cubicBezTo>
                        <a:lnTo>
                          <a:pt x="8873" y="21600"/>
                        </a:lnTo>
                        <a:lnTo>
                          <a:pt x="-1" y="1906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8" name="Arc 114"/>
                  <p:cNvSpPr>
                    <a:spLocks/>
                  </p:cNvSpPr>
                  <p:nvPr/>
                </p:nvSpPr>
                <p:spPr bwMode="hidden">
                  <a:xfrm>
                    <a:off x="3028" y="1180"/>
                    <a:ext cx="1426" cy="2381"/>
                  </a:xfrm>
                  <a:custGeom>
                    <a:avLst/>
                    <a:gdLst>
                      <a:gd name="T0" fmla="*/ 0 w 34812"/>
                      <a:gd name="T1" fmla="*/ 5 h 22305"/>
                      <a:gd name="T2" fmla="*/ 2 w 34812"/>
                      <a:gd name="T3" fmla="*/ 27 h 22305"/>
                      <a:gd name="T4" fmla="*/ 1 w 34812"/>
                      <a:gd name="T5" fmla="*/ 26 h 22305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34812" h="22305" fill="none" extrusionOk="0">
                        <a:moveTo>
                          <a:pt x="-1" y="4511"/>
                        </a:moveTo>
                        <a:cubicBezTo>
                          <a:pt x="3783" y="1586"/>
                          <a:pt x="8429" y="-1"/>
                          <a:pt x="13212" y="0"/>
                        </a:cubicBezTo>
                        <a:cubicBezTo>
                          <a:pt x="25141" y="0"/>
                          <a:pt x="34812" y="9670"/>
                          <a:pt x="34812" y="21600"/>
                        </a:cubicBezTo>
                        <a:cubicBezTo>
                          <a:pt x="34812" y="21835"/>
                          <a:pt x="34808" y="22070"/>
                          <a:pt x="34800" y="22304"/>
                        </a:cubicBezTo>
                      </a:path>
                      <a:path w="34812" h="22305" stroke="0" extrusionOk="0">
                        <a:moveTo>
                          <a:pt x="-1" y="4511"/>
                        </a:moveTo>
                        <a:cubicBezTo>
                          <a:pt x="3783" y="1586"/>
                          <a:pt x="8429" y="-1"/>
                          <a:pt x="13212" y="0"/>
                        </a:cubicBezTo>
                        <a:cubicBezTo>
                          <a:pt x="25141" y="0"/>
                          <a:pt x="34812" y="9670"/>
                          <a:pt x="34812" y="21600"/>
                        </a:cubicBezTo>
                        <a:cubicBezTo>
                          <a:pt x="34812" y="21835"/>
                          <a:pt x="34808" y="22070"/>
                          <a:pt x="34800" y="22304"/>
                        </a:cubicBezTo>
                        <a:lnTo>
                          <a:pt x="13212" y="21600"/>
                        </a:lnTo>
                        <a:lnTo>
                          <a:pt x="-1" y="4511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9" name="Arc 115"/>
                  <p:cNvSpPr>
                    <a:spLocks/>
                  </p:cNvSpPr>
                  <p:nvPr/>
                </p:nvSpPr>
                <p:spPr bwMode="hidden">
                  <a:xfrm flipH="1">
                    <a:off x="73" y="812"/>
                    <a:ext cx="2541" cy="2382"/>
                  </a:xfrm>
                  <a:custGeom>
                    <a:avLst/>
                    <a:gdLst>
                      <a:gd name="T0" fmla="*/ 0 w 36830"/>
                      <a:gd name="T1" fmla="*/ 8 h 22305"/>
                      <a:gd name="T2" fmla="*/ 12 w 36830"/>
                      <a:gd name="T3" fmla="*/ 27 h 22305"/>
                      <a:gd name="T4" fmla="*/ 5 w 36830"/>
                      <a:gd name="T5" fmla="*/ 26 h 22305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36830" h="22305" fill="none" extrusionOk="0">
                        <a:moveTo>
                          <a:pt x="0" y="6283"/>
                        </a:moveTo>
                        <a:cubicBezTo>
                          <a:pt x="4047" y="2258"/>
                          <a:pt x="9522" y="-1"/>
                          <a:pt x="15230" y="0"/>
                        </a:cubicBezTo>
                        <a:cubicBezTo>
                          <a:pt x="27159" y="0"/>
                          <a:pt x="36830" y="9670"/>
                          <a:pt x="36830" y="21600"/>
                        </a:cubicBezTo>
                        <a:cubicBezTo>
                          <a:pt x="36830" y="21835"/>
                          <a:pt x="36826" y="22070"/>
                          <a:pt x="36818" y="22304"/>
                        </a:cubicBezTo>
                      </a:path>
                      <a:path w="36830" h="22305" stroke="0" extrusionOk="0">
                        <a:moveTo>
                          <a:pt x="0" y="6283"/>
                        </a:moveTo>
                        <a:cubicBezTo>
                          <a:pt x="4047" y="2258"/>
                          <a:pt x="9522" y="-1"/>
                          <a:pt x="15230" y="0"/>
                        </a:cubicBezTo>
                        <a:cubicBezTo>
                          <a:pt x="27159" y="0"/>
                          <a:pt x="36830" y="9670"/>
                          <a:pt x="36830" y="21600"/>
                        </a:cubicBezTo>
                        <a:cubicBezTo>
                          <a:pt x="36830" y="21835"/>
                          <a:pt x="36826" y="22070"/>
                          <a:pt x="36818" y="22304"/>
                        </a:cubicBezTo>
                        <a:lnTo>
                          <a:pt x="15230" y="21600"/>
                        </a:lnTo>
                        <a:lnTo>
                          <a:pt x="0" y="6283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0" name="Arc 116"/>
                  <p:cNvSpPr>
                    <a:spLocks/>
                  </p:cNvSpPr>
                  <p:nvPr/>
                </p:nvSpPr>
                <p:spPr bwMode="hidden">
                  <a:xfrm flipH="1">
                    <a:off x="789" y="313"/>
                    <a:ext cx="1851" cy="2305"/>
                  </a:xfrm>
                  <a:custGeom>
                    <a:avLst/>
                    <a:gdLst>
                      <a:gd name="T0" fmla="*/ 0 w 31881"/>
                      <a:gd name="T1" fmla="*/ 12 h 21600"/>
                      <a:gd name="T2" fmla="*/ 6 w 31881"/>
                      <a:gd name="T3" fmla="*/ 6 h 21600"/>
                      <a:gd name="T4" fmla="*/ 4 w 31881"/>
                      <a:gd name="T5" fmla="*/ 26 h 21600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31881" h="21600" fill="none" extrusionOk="0">
                        <a:moveTo>
                          <a:pt x="-1" y="10015"/>
                        </a:moveTo>
                        <a:cubicBezTo>
                          <a:pt x="3963" y="3778"/>
                          <a:pt x="10840" y="-1"/>
                          <a:pt x="18231" y="0"/>
                        </a:cubicBezTo>
                        <a:cubicBezTo>
                          <a:pt x="23204" y="0"/>
                          <a:pt x="28026" y="1716"/>
                          <a:pt x="31881" y="4859"/>
                        </a:cubicBezTo>
                      </a:path>
                      <a:path w="31881" h="21600" stroke="0" extrusionOk="0">
                        <a:moveTo>
                          <a:pt x="-1" y="10015"/>
                        </a:moveTo>
                        <a:cubicBezTo>
                          <a:pt x="3963" y="3778"/>
                          <a:pt x="10840" y="-1"/>
                          <a:pt x="18231" y="0"/>
                        </a:cubicBezTo>
                        <a:cubicBezTo>
                          <a:pt x="23204" y="0"/>
                          <a:pt x="28026" y="1716"/>
                          <a:pt x="31881" y="4859"/>
                        </a:cubicBezTo>
                        <a:lnTo>
                          <a:pt x="18231" y="21600"/>
                        </a:lnTo>
                        <a:lnTo>
                          <a:pt x="-1" y="10015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1" name="Arc 117"/>
                  <p:cNvSpPr>
                    <a:spLocks/>
                  </p:cNvSpPr>
                  <p:nvPr/>
                </p:nvSpPr>
                <p:spPr bwMode="hidden">
                  <a:xfrm>
                    <a:off x="2763" y="1280"/>
                    <a:ext cx="763" cy="2304"/>
                  </a:xfrm>
                  <a:custGeom>
                    <a:avLst/>
                    <a:gdLst>
                      <a:gd name="T0" fmla="*/ 0 w 31146"/>
                      <a:gd name="T1" fmla="*/ 5 h 21600"/>
                      <a:gd name="T2" fmla="*/ 0 w 31146"/>
                      <a:gd name="T3" fmla="*/ 12 h 21600"/>
                      <a:gd name="T4" fmla="*/ 0 w 31146"/>
                      <a:gd name="T5" fmla="*/ 26 h 21600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31146" h="21600" fill="none" extrusionOk="0">
                        <a:moveTo>
                          <a:pt x="-1" y="4511"/>
                        </a:moveTo>
                        <a:cubicBezTo>
                          <a:pt x="3783" y="1586"/>
                          <a:pt x="8429" y="-1"/>
                          <a:pt x="13212" y="0"/>
                        </a:cubicBezTo>
                        <a:cubicBezTo>
                          <a:pt x="20409" y="0"/>
                          <a:pt x="27134" y="3585"/>
                          <a:pt x="31145" y="9561"/>
                        </a:cubicBezTo>
                      </a:path>
                      <a:path w="31146" h="21600" stroke="0" extrusionOk="0">
                        <a:moveTo>
                          <a:pt x="-1" y="4511"/>
                        </a:moveTo>
                        <a:cubicBezTo>
                          <a:pt x="3783" y="1586"/>
                          <a:pt x="8429" y="-1"/>
                          <a:pt x="13212" y="0"/>
                        </a:cubicBezTo>
                        <a:cubicBezTo>
                          <a:pt x="20409" y="0"/>
                          <a:pt x="27134" y="3585"/>
                          <a:pt x="31145" y="9561"/>
                        </a:cubicBezTo>
                        <a:lnTo>
                          <a:pt x="13212" y="21600"/>
                        </a:lnTo>
                        <a:lnTo>
                          <a:pt x="-1" y="4511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2" name="Freeform 118"/>
                  <p:cNvSpPr>
                    <a:spLocks/>
                  </p:cNvSpPr>
                  <p:nvPr/>
                </p:nvSpPr>
                <p:spPr bwMode="hidden">
                  <a:xfrm flipH="1">
                    <a:off x="1799" y="436"/>
                    <a:ext cx="418" cy="1524"/>
                  </a:xfrm>
                  <a:custGeom>
                    <a:avLst/>
                    <a:gdLst>
                      <a:gd name="T0" fmla="*/ 0 w 776"/>
                      <a:gd name="T1" fmla="*/ 26 h 2368"/>
                      <a:gd name="T2" fmla="*/ 69 w 776"/>
                      <a:gd name="T3" fmla="*/ 6 h 2368"/>
                      <a:gd name="T4" fmla="*/ 28 w 776"/>
                      <a:gd name="T5" fmla="*/ 66 h 2368"/>
                      <a:gd name="T6" fmla="*/ 97 w 776"/>
                      <a:gd name="T7" fmla="*/ 66 h 2368"/>
                      <a:gd name="T8" fmla="*/ 55 w 776"/>
                      <a:gd name="T9" fmla="*/ 126 h 2368"/>
                      <a:gd name="T10" fmla="*/ 112 w 776"/>
                      <a:gd name="T11" fmla="*/ 146 h 2368"/>
                      <a:gd name="T12" fmla="*/ 83 w 776"/>
                      <a:gd name="T13" fmla="*/ 185 h 2368"/>
                      <a:gd name="T14" fmla="*/ 140 w 776"/>
                      <a:gd name="T15" fmla="*/ 205 h 2368"/>
                      <a:gd name="T16" fmla="*/ 112 w 776"/>
                      <a:gd name="T17" fmla="*/ 245 h 2368"/>
                      <a:gd name="T18" fmla="*/ 153 w 776"/>
                      <a:gd name="T19" fmla="*/ 265 h 2368"/>
                      <a:gd name="T20" fmla="*/ 140 w 776"/>
                      <a:gd name="T21" fmla="*/ 305 h 2368"/>
                      <a:gd name="T22" fmla="*/ 167 w 776"/>
                      <a:gd name="T23" fmla="*/ 344 h 2368"/>
                      <a:gd name="T24" fmla="*/ 167 w 776"/>
                      <a:gd name="T25" fmla="*/ 384 h 2368"/>
                      <a:gd name="T26" fmla="*/ 195 w 776"/>
                      <a:gd name="T27" fmla="*/ 444 h 2368"/>
                      <a:gd name="T28" fmla="*/ 181 w 776"/>
                      <a:gd name="T29" fmla="*/ 504 h 2368"/>
                      <a:gd name="T30" fmla="*/ 209 w 776"/>
                      <a:gd name="T31" fmla="*/ 543 h 2368"/>
                      <a:gd name="T32" fmla="*/ 195 w 776"/>
                      <a:gd name="T33" fmla="*/ 603 h 2368"/>
                      <a:gd name="T34" fmla="*/ 209 w 776"/>
                      <a:gd name="T35" fmla="*/ 663 h 2368"/>
                      <a:gd name="T36" fmla="*/ 195 w 776"/>
                      <a:gd name="T37" fmla="*/ 703 h 2368"/>
                      <a:gd name="T38" fmla="*/ 223 w 776"/>
                      <a:gd name="T39" fmla="*/ 762 h 2368"/>
                      <a:gd name="T40" fmla="*/ 209 w 776"/>
                      <a:gd name="T41" fmla="*/ 822 h 2368"/>
                      <a:gd name="T42" fmla="*/ 223 w 776"/>
                      <a:gd name="T43" fmla="*/ 901 h 2368"/>
                      <a:gd name="T44" fmla="*/ 209 w 776"/>
                      <a:gd name="T45" fmla="*/ 921 h 2368"/>
                      <a:gd name="T46" fmla="*/ 223 w 776"/>
                      <a:gd name="T47" fmla="*/ 981 h 2368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</a:gdLst>
                    <a:ahLst/>
                    <a:cxnLst>
                      <a:cxn ang="T48">
                        <a:pos x="T0" y="T1"/>
                      </a:cxn>
                      <a:cxn ang="T49">
                        <a:pos x="T2" y="T3"/>
                      </a:cxn>
                      <a:cxn ang="T50">
                        <a:pos x="T4" y="T5"/>
                      </a:cxn>
                      <a:cxn ang="T51">
                        <a:pos x="T6" y="T7"/>
                      </a:cxn>
                      <a:cxn ang="T52">
                        <a:pos x="T8" y="T9"/>
                      </a:cxn>
                      <a:cxn ang="T53">
                        <a:pos x="T10" y="T11"/>
                      </a:cxn>
                      <a:cxn ang="T54">
                        <a:pos x="T12" y="T13"/>
                      </a:cxn>
                      <a:cxn ang="T55">
                        <a:pos x="T14" y="T15"/>
                      </a:cxn>
                      <a:cxn ang="T56">
                        <a:pos x="T16" y="T17"/>
                      </a:cxn>
                      <a:cxn ang="T57">
                        <a:pos x="T18" y="T19"/>
                      </a:cxn>
                      <a:cxn ang="T58">
                        <a:pos x="T20" y="T21"/>
                      </a:cxn>
                      <a:cxn ang="T59">
                        <a:pos x="T22" y="T23"/>
                      </a:cxn>
                      <a:cxn ang="T60">
                        <a:pos x="T24" y="T25"/>
                      </a:cxn>
                      <a:cxn ang="T61">
                        <a:pos x="T26" y="T27"/>
                      </a:cxn>
                      <a:cxn ang="T62">
                        <a:pos x="T28" y="T29"/>
                      </a:cxn>
                      <a:cxn ang="T63">
                        <a:pos x="T30" y="T31"/>
                      </a:cxn>
                      <a:cxn ang="T64">
                        <a:pos x="T32" y="T33"/>
                      </a:cxn>
                      <a:cxn ang="T65">
                        <a:pos x="T34" y="T35"/>
                      </a:cxn>
                      <a:cxn ang="T66">
                        <a:pos x="T36" y="T37"/>
                      </a:cxn>
                      <a:cxn ang="T67">
                        <a:pos x="T38" y="T39"/>
                      </a:cxn>
                      <a:cxn ang="T68">
                        <a:pos x="T40" y="T41"/>
                      </a:cxn>
                      <a:cxn ang="T69">
                        <a:pos x="T42" y="T43"/>
                      </a:cxn>
                      <a:cxn ang="T70">
                        <a:pos x="T44" y="T45"/>
                      </a:cxn>
                      <a:cxn ang="T71">
                        <a:pos x="T46" y="T47"/>
                      </a:cxn>
                    </a:cxnLst>
                    <a:rect l="0" t="0" r="r" b="b"/>
                    <a:pathLst>
                      <a:path w="776" h="2368">
                        <a:moveTo>
                          <a:pt x="0" y="64"/>
                        </a:moveTo>
                        <a:cubicBezTo>
                          <a:pt x="112" y="32"/>
                          <a:pt x="224" y="0"/>
                          <a:pt x="240" y="16"/>
                        </a:cubicBezTo>
                        <a:cubicBezTo>
                          <a:pt x="256" y="32"/>
                          <a:pt x="80" y="136"/>
                          <a:pt x="96" y="160"/>
                        </a:cubicBezTo>
                        <a:cubicBezTo>
                          <a:pt x="112" y="184"/>
                          <a:pt x="320" y="136"/>
                          <a:pt x="336" y="160"/>
                        </a:cubicBezTo>
                        <a:cubicBezTo>
                          <a:pt x="352" y="184"/>
                          <a:pt x="184" y="272"/>
                          <a:pt x="192" y="304"/>
                        </a:cubicBezTo>
                        <a:cubicBezTo>
                          <a:pt x="200" y="336"/>
                          <a:pt x="368" y="328"/>
                          <a:pt x="384" y="352"/>
                        </a:cubicBezTo>
                        <a:cubicBezTo>
                          <a:pt x="400" y="376"/>
                          <a:pt x="272" y="424"/>
                          <a:pt x="288" y="448"/>
                        </a:cubicBezTo>
                        <a:cubicBezTo>
                          <a:pt x="304" y="472"/>
                          <a:pt x="464" y="472"/>
                          <a:pt x="480" y="496"/>
                        </a:cubicBezTo>
                        <a:cubicBezTo>
                          <a:pt x="496" y="520"/>
                          <a:pt x="376" y="568"/>
                          <a:pt x="384" y="592"/>
                        </a:cubicBezTo>
                        <a:cubicBezTo>
                          <a:pt x="392" y="616"/>
                          <a:pt x="512" y="616"/>
                          <a:pt x="528" y="640"/>
                        </a:cubicBezTo>
                        <a:cubicBezTo>
                          <a:pt x="544" y="664"/>
                          <a:pt x="472" y="704"/>
                          <a:pt x="480" y="736"/>
                        </a:cubicBezTo>
                        <a:cubicBezTo>
                          <a:pt x="488" y="768"/>
                          <a:pt x="560" y="800"/>
                          <a:pt x="576" y="832"/>
                        </a:cubicBezTo>
                        <a:cubicBezTo>
                          <a:pt x="592" y="864"/>
                          <a:pt x="560" y="888"/>
                          <a:pt x="576" y="928"/>
                        </a:cubicBezTo>
                        <a:cubicBezTo>
                          <a:pt x="592" y="968"/>
                          <a:pt x="664" y="1024"/>
                          <a:pt x="672" y="1072"/>
                        </a:cubicBezTo>
                        <a:cubicBezTo>
                          <a:pt x="680" y="1120"/>
                          <a:pt x="616" y="1176"/>
                          <a:pt x="624" y="1216"/>
                        </a:cubicBezTo>
                        <a:cubicBezTo>
                          <a:pt x="632" y="1256"/>
                          <a:pt x="712" y="1272"/>
                          <a:pt x="720" y="1312"/>
                        </a:cubicBezTo>
                        <a:cubicBezTo>
                          <a:pt x="728" y="1352"/>
                          <a:pt x="672" y="1408"/>
                          <a:pt x="672" y="1456"/>
                        </a:cubicBezTo>
                        <a:cubicBezTo>
                          <a:pt x="672" y="1504"/>
                          <a:pt x="720" y="1560"/>
                          <a:pt x="720" y="1600"/>
                        </a:cubicBezTo>
                        <a:cubicBezTo>
                          <a:pt x="720" y="1640"/>
                          <a:pt x="664" y="1656"/>
                          <a:pt x="672" y="1696"/>
                        </a:cubicBezTo>
                        <a:cubicBezTo>
                          <a:pt x="680" y="1736"/>
                          <a:pt x="760" y="1792"/>
                          <a:pt x="768" y="1840"/>
                        </a:cubicBezTo>
                        <a:cubicBezTo>
                          <a:pt x="776" y="1888"/>
                          <a:pt x="720" y="1928"/>
                          <a:pt x="720" y="1984"/>
                        </a:cubicBezTo>
                        <a:cubicBezTo>
                          <a:pt x="720" y="2040"/>
                          <a:pt x="768" y="2136"/>
                          <a:pt x="768" y="2176"/>
                        </a:cubicBezTo>
                        <a:cubicBezTo>
                          <a:pt x="768" y="2216"/>
                          <a:pt x="720" y="2192"/>
                          <a:pt x="720" y="2224"/>
                        </a:cubicBezTo>
                        <a:cubicBezTo>
                          <a:pt x="720" y="2256"/>
                          <a:pt x="744" y="2312"/>
                          <a:pt x="768" y="2368"/>
                        </a:cubicBezTo>
                      </a:path>
                    </a:pathLst>
                  </a:cu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25" name="Freeform 119"/>
                <p:cNvSpPr>
                  <a:spLocks/>
                </p:cNvSpPr>
                <p:nvPr/>
              </p:nvSpPr>
              <p:spPr bwMode="hidden">
                <a:xfrm rot="-1346631">
                  <a:off x="3279" y="1530"/>
                  <a:ext cx="443" cy="838"/>
                </a:xfrm>
                <a:custGeom>
                  <a:avLst/>
                  <a:gdLst>
                    <a:gd name="T0" fmla="*/ 0 w 776"/>
                    <a:gd name="T1" fmla="*/ 8 h 2368"/>
                    <a:gd name="T2" fmla="*/ 78 w 776"/>
                    <a:gd name="T3" fmla="*/ 2 h 2368"/>
                    <a:gd name="T4" fmla="*/ 31 w 776"/>
                    <a:gd name="T5" fmla="*/ 20 h 2368"/>
                    <a:gd name="T6" fmla="*/ 110 w 776"/>
                    <a:gd name="T7" fmla="*/ 20 h 2368"/>
                    <a:gd name="T8" fmla="*/ 63 w 776"/>
                    <a:gd name="T9" fmla="*/ 38 h 2368"/>
                    <a:gd name="T10" fmla="*/ 125 w 776"/>
                    <a:gd name="T11" fmla="*/ 44 h 2368"/>
                    <a:gd name="T12" fmla="*/ 94 w 776"/>
                    <a:gd name="T13" fmla="*/ 56 h 2368"/>
                    <a:gd name="T14" fmla="*/ 156 w 776"/>
                    <a:gd name="T15" fmla="*/ 62 h 2368"/>
                    <a:gd name="T16" fmla="*/ 125 w 776"/>
                    <a:gd name="T17" fmla="*/ 74 h 2368"/>
                    <a:gd name="T18" fmla="*/ 172 w 776"/>
                    <a:gd name="T19" fmla="*/ 80 h 2368"/>
                    <a:gd name="T20" fmla="*/ 156 w 776"/>
                    <a:gd name="T21" fmla="*/ 92 h 2368"/>
                    <a:gd name="T22" fmla="*/ 188 w 776"/>
                    <a:gd name="T23" fmla="*/ 104 h 2368"/>
                    <a:gd name="T24" fmla="*/ 188 w 776"/>
                    <a:gd name="T25" fmla="*/ 116 h 2368"/>
                    <a:gd name="T26" fmla="*/ 219 w 776"/>
                    <a:gd name="T27" fmla="*/ 134 h 2368"/>
                    <a:gd name="T28" fmla="*/ 203 w 776"/>
                    <a:gd name="T29" fmla="*/ 152 h 2368"/>
                    <a:gd name="T30" fmla="*/ 235 w 776"/>
                    <a:gd name="T31" fmla="*/ 164 h 2368"/>
                    <a:gd name="T32" fmla="*/ 219 w 776"/>
                    <a:gd name="T33" fmla="*/ 182 h 2368"/>
                    <a:gd name="T34" fmla="*/ 235 w 776"/>
                    <a:gd name="T35" fmla="*/ 200 h 2368"/>
                    <a:gd name="T36" fmla="*/ 219 w 776"/>
                    <a:gd name="T37" fmla="*/ 212 h 2368"/>
                    <a:gd name="T38" fmla="*/ 250 w 776"/>
                    <a:gd name="T39" fmla="*/ 230 h 2368"/>
                    <a:gd name="T40" fmla="*/ 235 w 776"/>
                    <a:gd name="T41" fmla="*/ 248 h 2368"/>
                    <a:gd name="T42" fmla="*/ 250 w 776"/>
                    <a:gd name="T43" fmla="*/ 272 h 2368"/>
                    <a:gd name="T44" fmla="*/ 235 w 776"/>
                    <a:gd name="T45" fmla="*/ 279 h 2368"/>
                    <a:gd name="T46" fmla="*/ 250 w 776"/>
                    <a:gd name="T47" fmla="*/ 297 h 2368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0" t="0" r="r" b="b"/>
                  <a:pathLst>
                    <a:path w="776" h="2368">
                      <a:moveTo>
                        <a:pt x="0" y="64"/>
                      </a:moveTo>
                      <a:cubicBezTo>
                        <a:pt x="112" y="32"/>
                        <a:pt x="224" y="0"/>
                        <a:pt x="240" y="16"/>
                      </a:cubicBezTo>
                      <a:cubicBezTo>
                        <a:pt x="256" y="32"/>
                        <a:pt x="80" y="136"/>
                        <a:pt x="96" y="160"/>
                      </a:cubicBezTo>
                      <a:cubicBezTo>
                        <a:pt x="112" y="184"/>
                        <a:pt x="320" y="136"/>
                        <a:pt x="336" y="160"/>
                      </a:cubicBezTo>
                      <a:cubicBezTo>
                        <a:pt x="352" y="184"/>
                        <a:pt x="184" y="272"/>
                        <a:pt x="192" y="304"/>
                      </a:cubicBezTo>
                      <a:cubicBezTo>
                        <a:pt x="200" y="336"/>
                        <a:pt x="368" y="328"/>
                        <a:pt x="384" y="352"/>
                      </a:cubicBezTo>
                      <a:cubicBezTo>
                        <a:pt x="400" y="376"/>
                        <a:pt x="272" y="424"/>
                        <a:pt x="288" y="448"/>
                      </a:cubicBezTo>
                      <a:cubicBezTo>
                        <a:pt x="304" y="472"/>
                        <a:pt x="464" y="472"/>
                        <a:pt x="480" y="496"/>
                      </a:cubicBezTo>
                      <a:cubicBezTo>
                        <a:pt x="496" y="520"/>
                        <a:pt x="376" y="568"/>
                        <a:pt x="384" y="592"/>
                      </a:cubicBezTo>
                      <a:cubicBezTo>
                        <a:pt x="392" y="616"/>
                        <a:pt x="512" y="616"/>
                        <a:pt x="528" y="640"/>
                      </a:cubicBezTo>
                      <a:cubicBezTo>
                        <a:pt x="544" y="664"/>
                        <a:pt x="472" y="704"/>
                        <a:pt x="480" y="736"/>
                      </a:cubicBezTo>
                      <a:cubicBezTo>
                        <a:pt x="488" y="768"/>
                        <a:pt x="560" y="800"/>
                        <a:pt x="576" y="832"/>
                      </a:cubicBezTo>
                      <a:cubicBezTo>
                        <a:pt x="592" y="864"/>
                        <a:pt x="560" y="888"/>
                        <a:pt x="576" y="928"/>
                      </a:cubicBezTo>
                      <a:cubicBezTo>
                        <a:pt x="592" y="968"/>
                        <a:pt x="664" y="1024"/>
                        <a:pt x="672" y="1072"/>
                      </a:cubicBezTo>
                      <a:cubicBezTo>
                        <a:pt x="680" y="1120"/>
                        <a:pt x="616" y="1176"/>
                        <a:pt x="624" y="1216"/>
                      </a:cubicBezTo>
                      <a:cubicBezTo>
                        <a:pt x="632" y="1256"/>
                        <a:pt x="712" y="1272"/>
                        <a:pt x="720" y="1312"/>
                      </a:cubicBezTo>
                      <a:cubicBezTo>
                        <a:pt x="728" y="1352"/>
                        <a:pt x="672" y="1408"/>
                        <a:pt x="672" y="1456"/>
                      </a:cubicBezTo>
                      <a:cubicBezTo>
                        <a:pt x="672" y="1504"/>
                        <a:pt x="720" y="1560"/>
                        <a:pt x="720" y="1600"/>
                      </a:cubicBezTo>
                      <a:cubicBezTo>
                        <a:pt x="720" y="1640"/>
                        <a:pt x="664" y="1656"/>
                        <a:pt x="672" y="1696"/>
                      </a:cubicBezTo>
                      <a:cubicBezTo>
                        <a:pt x="680" y="1736"/>
                        <a:pt x="760" y="1792"/>
                        <a:pt x="768" y="1840"/>
                      </a:cubicBezTo>
                      <a:cubicBezTo>
                        <a:pt x="776" y="1888"/>
                        <a:pt x="720" y="1928"/>
                        <a:pt x="720" y="1984"/>
                      </a:cubicBezTo>
                      <a:cubicBezTo>
                        <a:pt x="720" y="2040"/>
                        <a:pt x="768" y="2136"/>
                        <a:pt x="768" y="2176"/>
                      </a:cubicBezTo>
                      <a:cubicBezTo>
                        <a:pt x="768" y="2216"/>
                        <a:pt x="720" y="2192"/>
                        <a:pt x="720" y="2224"/>
                      </a:cubicBezTo>
                      <a:cubicBezTo>
                        <a:pt x="720" y="2256"/>
                        <a:pt x="744" y="2312"/>
                        <a:pt x="768" y="2368"/>
                      </a:cubicBezTo>
                    </a:path>
                  </a:pathLst>
                </a:custGeom>
                <a:noFill/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7" name="Group 120"/>
            <p:cNvGrpSpPr>
              <a:grpSpLocks/>
            </p:cNvGrpSpPr>
            <p:nvPr/>
          </p:nvGrpSpPr>
          <p:grpSpPr bwMode="auto">
            <a:xfrm>
              <a:off x="1476" y="470"/>
              <a:ext cx="4040" cy="2966"/>
              <a:chOff x="210" y="337"/>
              <a:chExt cx="5198" cy="3818"/>
            </a:xfrm>
          </p:grpSpPr>
          <p:sp>
            <p:nvSpPr>
              <p:cNvPr id="8" name="Freeform 121"/>
              <p:cNvSpPr>
                <a:spLocks/>
              </p:cNvSpPr>
              <p:nvPr/>
            </p:nvSpPr>
            <p:spPr bwMode="hidden">
              <a:xfrm flipH="1">
                <a:off x="1934" y="2382"/>
                <a:ext cx="485" cy="1479"/>
              </a:xfrm>
              <a:custGeom>
                <a:avLst/>
                <a:gdLst>
                  <a:gd name="T0" fmla="*/ 0 w 776"/>
                  <a:gd name="T1" fmla="*/ 25 h 2368"/>
                  <a:gd name="T2" fmla="*/ 94 w 776"/>
                  <a:gd name="T3" fmla="*/ 6 h 2368"/>
                  <a:gd name="T4" fmla="*/ 38 w 776"/>
                  <a:gd name="T5" fmla="*/ 62 h 2368"/>
                  <a:gd name="T6" fmla="*/ 131 w 776"/>
                  <a:gd name="T7" fmla="*/ 62 h 2368"/>
                  <a:gd name="T8" fmla="*/ 75 w 776"/>
                  <a:gd name="T9" fmla="*/ 119 h 2368"/>
                  <a:gd name="T10" fmla="*/ 150 w 776"/>
                  <a:gd name="T11" fmla="*/ 137 h 2368"/>
                  <a:gd name="T12" fmla="*/ 113 w 776"/>
                  <a:gd name="T13" fmla="*/ 175 h 2368"/>
                  <a:gd name="T14" fmla="*/ 188 w 776"/>
                  <a:gd name="T15" fmla="*/ 194 h 2368"/>
                  <a:gd name="T16" fmla="*/ 150 w 776"/>
                  <a:gd name="T17" fmla="*/ 231 h 2368"/>
                  <a:gd name="T18" fmla="*/ 206 w 776"/>
                  <a:gd name="T19" fmla="*/ 250 h 2368"/>
                  <a:gd name="T20" fmla="*/ 188 w 776"/>
                  <a:gd name="T21" fmla="*/ 287 h 2368"/>
                  <a:gd name="T22" fmla="*/ 225 w 776"/>
                  <a:gd name="T23" fmla="*/ 325 h 2368"/>
                  <a:gd name="T24" fmla="*/ 225 w 776"/>
                  <a:gd name="T25" fmla="*/ 362 h 2368"/>
                  <a:gd name="T26" fmla="*/ 263 w 776"/>
                  <a:gd name="T27" fmla="*/ 418 h 2368"/>
                  <a:gd name="T28" fmla="*/ 244 w 776"/>
                  <a:gd name="T29" fmla="*/ 474 h 2368"/>
                  <a:gd name="T30" fmla="*/ 281 w 776"/>
                  <a:gd name="T31" fmla="*/ 512 h 2368"/>
                  <a:gd name="T32" fmla="*/ 263 w 776"/>
                  <a:gd name="T33" fmla="*/ 568 h 2368"/>
                  <a:gd name="T34" fmla="*/ 281 w 776"/>
                  <a:gd name="T35" fmla="*/ 624 h 2368"/>
                  <a:gd name="T36" fmla="*/ 263 w 776"/>
                  <a:gd name="T37" fmla="*/ 661 h 2368"/>
                  <a:gd name="T38" fmla="*/ 300 w 776"/>
                  <a:gd name="T39" fmla="*/ 718 h 2368"/>
                  <a:gd name="T40" fmla="*/ 281 w 776"/>
                  <a:gd name="T41" fmla="*/ 774 h 2368"/>
                  <a:gd name="T42" fmla="*/ 300 w 776"/>
                  <a:gd name="T43" fmla="*/ 849 h 2368"/>
                  <a:gd name="T44" fmla="*/ 281 w 776"/>
                  <a:gd name="T45" fmla="*/ 868 h 2368"/>
                  <a:gd name="T46" fmla="*/ 300 w 776"/>
                  <a:gd name="T47" fmla="*/ 924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" name="Arc 122"/>
              <p:cNvSpPr>
                <a:spLocks/>
              </p:cNvSpPr>
              <p:nvPr/>
            </p:nvSpPr>
            <p:spPr bwMode="hidden">
              <a:xfrm flipH="1">
                <a:off x="1054" y="1851"/>
                <a:ext cx="2122" cy="2304"/>
              </a:xfrm>
              <a:custGeom>
                <a:avLst/>
                <a:gdLst>
                  <a:gd name="T0" fmla="*/ 5 w 21600"/>
                  <a:gd name="T1" fmla="*/ 0 h 21602"/>
                  <a:gd name="T2" fmla="*/ 20 w 21600"/>
                  <a:gd name="T3" fmla="*/ 26 h 21602"/>
                  <a:gd name="T4" fmla="*/ 0 w 21600"/>
                  <a:gd name="T5" fmla="*/ 25 h 2160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2" fill="none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lnTo>
                      <a:pt x="5466" y="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" name="Arc 123"/>
              <p:cNvSpPr>
                <a:spLocks/>
              </p:cNvSpPr>
              <p:nvPr/>
            </p:nvSpPr>
            <p:spPr bwMode="hidden">
              <a:xfrm flipH="1">
                <a:off x="1266" y="1480"/>
                <a:ext cx="1244" cy="2379"/>
              </a:xfrm>
              <a:custGeom>
                <a:avLst/>
                <a:gdLst>
                  <a:gd name="T0" fmla="*/ 0 w 28940"/>
                  <a:gd name="T1" fmla="*/ 2 h 22305"/>
                  <a:gd name="T2" fmla="*/ 2 w 28940"/>
                  <a:gd name="T3" fmla="*/ 27 h 22305"/>
                  <a:gd name="T4" fmla="*/ 1 w 28940"/>
                  <a:gd name="T5" fmla="*/ 26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8940" h="22305" fill="none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lnTo>
                      <a:pt x="0" y="1285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" name="Arc 124"/>
              <p:cNvSpPr>
                <a:spLocks/>
              </p:cNvSpPr>
              <p:nvPr/>
            </p:nvSpPr>
            <p:spPr bwMode="hidden">
              <a:xfrm flipH="1">
                <a:off x="210" y="1169"/>
                <a:ext cx="2376" cy="2379"/>
              </a:xfrm>
              <a:custGeom>
                <a:avLst/>
                <a:gdLst>
                  <a:gd name="T0" fmla="*/ 0 w 34455"/>
                  <a:gd name="T1" fmla="*/ 5 h 22305"/>
                  <a:gd name="T2" fmla="*/ 11 w 34455"/>
                  <a:gd name="T3" fmla="*/ 27 h 22305"/>
                  <a:gd name="T4" fmla="*/ 4 w 34455"/>
                  <a:gd name="T5" fmla="*/ 26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455" h="22305" fill="none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lnTo>
                      <a:pt x="0" y="4241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" name="Arc 125"/>
              <p:cNvSpPr>
                <a:spLocks/>
              </p:cNvSpPr>
              <p:nvPr/>
            </p:nvSpPr>
            <p:spPr bwMode="hidden">
              <a:xfrm>
                <a:off x="2840" y="1503"/>
                <a:ext cx="381" cy="2379"/>
              </a:xfrm>
              <a:custGeom>
                <a:avLst/>
                <a:gdLst>
                  <a:gd name="T0" fmla="*/ 0 w 34812"/>
                  <a:gd name="T1" fmla="*/ 5 h 22305"/>
                  <a:gd name="T2" fmla="*/ 0 w 34812"/>
                  <a:gd name="T3" fmla="*/ 27 h 22305"/>
                  <a:gd name="T4" fmla="*/ 0 w 34812"/>
                  <a:gd name="T5" fmla="*/ 26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" name="Arc 126"/>
              <p:cNvSpPr>
                <a:spLocks/>
              </p:cNvSpPr>
              <p:nvPr/>
            </p:nvSpPr>
            <p:spPr bwMode="hidden">
              <a:xfrm>
                <a:off x="2940" y="1492"/>
                <a:ext cx="1004" cy="2379"/>
              </a:xfrm>
              <a:custGeom>
                <a:avLst/>
                <a:gdLst>
                  <a:gd name="T0" fmla="*/ 0 w 34812"/>
                  <a:gd name="T1" fmla="*/ 5 h 22305"/>
                  <a:gd name="T2" fmla="*/ 1 w 34812"/>
                  <a:gd name="T3" fmla="*/ 27 h 22305"/>
                  <a:gd name="T4" fmla="*/ 0 w 34812"/>
                  <a:gd name="T5" fmla="*/ 26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" name="Freeform 127"/>
              <p:cNvSpPr>
                <a:spLocks/>
              </p:cNvSpPr>
              <p:nvPr/>
            </p:nvSpPr>
            <p:spPr bwMode="hidden">
              <a:xfrm>
                <a:off x="3300" y="2635"/>
                <a:ext cx="485" cy="1479"/>
              </a:xfrm>
              <a:custGeom>
                <a:avLst/>
                <a:gdLst>
                  <a:gd name="T0" fmla="*/ 0 w 776"/>
                  <a:gd name="T1" fmla="*/ 25 h 2368"/>
                  <a:gd name="T2" fmla="*/ 94 w 776"/>
                  <a:gd name="T3" fmla="*/ 6 h 2368"/>
                  <a:gd name="T4" fmla="*/ 38 w 776"/>
                  <a:gd name="T5" fmla="*/ 62 h 2368"/>
                  <a:gd name="T6" fmla="*/ 131 w 776"/>
                  <a:gd name="T7" fmla="*/ 62 h 2368"/>
                  <a:gd name="T8" fmla="*/ 75 w 776"/>
                  <a:gd name="T9" fmla="*/ 119 h 2368"/>
                  <a:gd name="T10" fmla="*/ 150 w 776"/>
                  <a:gd name="T11" fmla="*/ 137 h 2368"/>
                  <a:gd name="T12" fmla="*/ 113 w 776"/>
                  <a:gd name="T13" fmla="*/ 175 h 2368"/>
                  <a:gd name="T14" fmla="*/ 188 w 776"/>
                  <a:gd name="T15" fmla="*/ 194 h 2368"/>
                  <a:gd name="T16" fmla="*/ 150 w 776"/>
                  <a:gd name="T17" fmla="*/ 231 h 2368"/>
                  <a:gd name="T18" fmla="*/ 206 w 776"/>
                  <a:gd name="T19" fmla="*/ 250 h 2368"/>
                  <a:gd name="T20" fmla="*/ 188 w 776"/>
                  <a:gd name="T21" fmla="*/ 287 h 2368"/>
                  <a:gd name="T22" fmla="*/ 225 w 776"/>
                  <a:gd name="T23" fmla="*/ 325 h 2368"/>
                  <a:gd name="T24" fmla="*/ 225 w 776"/>
                  <a:gd name="T25" fmla="*/ 362 h 2368"/>
                  <a:gd name="T26" fmla="*/ 263 w 776"/>
                  <a:gd name="T27" fmla="*/ 418 h 2368"/>
                  <a:gd name="T28" fmla="*/ 244 w 776"/>
                  <a:gd name="T29" fmla="*/ 474 h 2368"/>
                  <a:gd name="T30" fmla="*/ 281 w 776"/>
                  <a:gd name="T31" fmla="*/ 512 h 2368"/>
                  <a:gd name="T32" fmla="*/ 263 w 776"/>
                  <a:gd name="T33" fmla="*/ 568 h 2368"/>
                  <a:gd name="T34" fmla="*/ 281 w 776"/>
                  <a:gd name="T35" fmla="*/ 624 h 2368"/>
                  <a:gd name="T36" fmla="*/ 263 w 776"/>
                  <a:gd name="T37" fmla="*/ 661 h 2368"/>
                  <a:gd name="T38" fmla="*/ 300 w 776"/>
                  <a:gd name="T39" fmla="*/ 718 h 2368"/>
                  <a:gd name="T40" fmla="*/ 281 w 776"/>
                  <a:gd name="T41" fmla="*/ 774 h 2368"/>
                  <a:gd name="T42" fmla="*/ 300 w 776"/>
                  <a:gd name="T43" fmla="*/ 849 h 2368"/>
                  <a:gd name="T44" fmla="*/ 281 w 776"/>
                  <a:gd name="T45" fmla="*/ 868 h 2368"/>
                  <a:gd name="T46" fmla="*/ 300 w 776"/>
                  <a:gd name="T47" fmla="*/ 924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" name="Freeform 128"/>
              <p:cNvSpPr>
                <a:spLocks/>
              </p:cNvSpPr>
              <p:nvPr/>
            </p:nvSpPr>
            <p:spPr bwMode="hidden">
              <a:xfrm rot="19660755" flipV="1">
                <a:off x="2547" y="2149"/>
                <a:ext cx="441" cy="838"/>
              </a:xfrm>
              <a:custGeom>
                <a:avLst/>
                <a:gdLst>
                  <a:gd name="T0" fmla="*/ 0 w 776"/>
                  <a:gd name="T1" fmla="*/ 8 h 2368"/>
                  <a:gd name="T2" fmla="*/ 77 w 776"/>
                  <a:gd name="T3" fmla="*/ 2 h 2368"/>
                  <a:gd name="T4" fmla="*/ 31 w 776"/>
                  <a:gd name="T5" fmla="*/ 20 h 2368"/>
                  <a:gd name="T6" fmla="*/ 109 w 776"/>
                  <a:gd name="T7" fmla="*/ 20 h 2368"/>
                  <a:gd name="T8" fmla="*/ 62 w 776"/>
                  <a:gd name="T9" fmla="*/ 38 h 2368"/>
                  <a:gd name="T10" fmla="*/ 124 w 776"/>
                  <a:gd name="T11" fmla="*/ 44 h 2368"/>
                  <a:gd name="T12" fmla="*/ 93 w 776"/>
                  <a:gd name="T13" fmla="*/ 56 h 2368"/>
                  <a:gd name="T14" fmla="*/ 155 w 776"/>
                  <a:gd name="T15" fmla="*/ 62 h 2368"/>
                  <a:gd name="T16" fmla="*/ 124 w 776"/>
                  <a:gd name="T17" fmla="*/ 74 h 2368"/>
                  <a:gd name="T18" fmla="*/ 170 w 776"/>
                  <a:gd name="T19" fmla="*/ 80 h 2368"/>
                  <a:gd name="T20" fmla="*/ 155 w 776"/>
                  <a:gd name="T21" fmla="*/ 92 h 2368"/>
                  <a:gd name="T22" fmla="*/ 186 w 776"/>
                  <a:gd name="T23" fmla="*/ 104 h 2368"/>
                  <a:gd name="T24" fmla="*/ 186 w 776"/>
                  <a:gd name="T25" fmla="*/ 116 h 2368"/>
                  <a:gd name="T26" fmla="*/ 217 w 776"/>
                  <a:gd name="T27" fmla="*/ 134 h 2368"/>
                  <a:gd name="T28" fmla="*/ 202 w 776"/>
                  <a:gd name="T29" fmla="*/ 152 h 2368"/>
                  <a:gd name="T30" fmla="*/ 232 w 776"/>
                  <a:gd name="T31" fmla="*/ 164 h 2368"/>
                  <a:gd name="T32" fmla="*/ 217 w 776"/>
                  <a:gd name="T33" fmla="*/ 182 h 2368"/>
                  <a:gd name="T34" fmla="*/ 232 w 776"/>
                  <a:gd name="T35" fmla="*/ 200 h 2368"/>
                  <a:gd name="T36" fmla="*/ 217 w 776"/>
                  <a:gd name="T37" fmla="*/ 212 h 2368"/>
                  <a:gd name="T38" fmla="*/ 248 w 776"/>
                  <a:gd name="T39" fmla="*/ 230 h 2368"/>
                  <a:gd name="T40" fmla="*/ 232 w 776"/>
                  <a:gd name="T41" fmla="*/ 248 h 2368"/>
                  <a:gd name="T42" fmla="*/ 248 w 776"/>
                  <a:gd name="T43" fmla="*/ 272 h 2368"/>
                  <a:gd name="T44" fmla="*/ 232 w 776"/>
                  <a:gd name="T45" fmla="*/ 279 h 2368"/>
                  <a:gd name="T46" fmla="*/ 248 w 776"/>
                  <a:gd name="T47" fmla="*/ 297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" name="Freeform 129"/>
              <p:cNvSpPr>
                <a:spLocks/>
              </p:cNvSpPr>
              <p:nvPr/>
            </p:nvSpPr>
            <p:spPr bwMode="hidden">
              <a:xfrm flipH="1">
                <a:off x="489" y="2503"/>
                <a:ext cx="1085" cy="1524"/>
              </a:xfrm>
              <a:custGeom>
                <a:avLst/>
                <a:gdLst>
                  <a:gd name="T0" fmla="*/ 0 w 776"/>
                  <a:gd name="T1" fmla="*/ 26 h 2368"/>
                  <a:gd name="T2" fmla="*/ 470 w 776"/>
                  <a:gd name="T3" fmla="*/ 6 h 2368"/>
                  <a:gd name="T4" fmla="*/ 187 w 776"/>
                  <a:gd name="T5" fmla="*/ 66 h 2368"/>
                  <a:gd name="T6" fmla="*/ 657 w 776"/>
                  <a:gd name="T7" fmla="*/ 66 h 2368"/>
                  <a:gd name="T8" fmla="*/ 375 w 776"/>
                  <a:gd name="T9" fmla="*/ 126 h 2368"/>
                  <a:gd name="T10" fmla="*/ 751 w 776"/>
                  <a:gd name="T11" fmla="*/ 146 h 2368"/>
                  <a:gd name="T12" fmla="*/ 563 w 776"/>
                  <a:gd name="T13" fmla="*/ 185 h 2368"/>
                  <a:gd name="T14" fmla="*/ 938 w 776"/>
                  <a:gd name="T15" fmla="*/ 205 h 2368"/>
                  <a:gd name="T16" fmla="*/ 751 w 776"/>
                  <a:gd name="T17" fmla="*/ 245 h 2368"/>
                  <a:gd name="T18" fmla="*/ 1032 w 776"/>
                  <a:gd name="T19" fmla="*/ 265 h 2368"/>
                  <a:gd name="T20" fmla="*/ 938 w 776"/>
                  <a:gd name="T21" fmla="*/ 305 h 2368"/>
                  <a:gd name="T22" fmla="*/ 1126 w 776"/>
                  <a:gd name="T23" fmla="*/ 344 h 2368"/>
                  <a:gd name="T24" fmla="*/ 1126 w 776"/>
                  <a:gd name="T25" fmla="*/ 384 h 2368"/>
                  <a:gd name="T26" fmla="*/ 1314 w 776"/>
                  <a:gd name="T27" fmla="*/ 444 h 2368"/>
                  <a:gd name="T28" fmla="*/ 1219 w 776"/>
                  <a:gd name="T29" fmla="*/ 504 h 2368"/>
                  <a:gd name="T30" fmla="*/ 1408 w 776"/>
                  <a:gd name="T31" fmla="*/ 543 h 2368"/>
                  <a:gd name="T32" fmla="*/ 1314 w 776"/>
                  <a:gd name="T33" fmla="*/ 603 h 2368"/>
                  <a:gd name="T34" fmla="*/ 1408 w 776"/>
                  <a:gd name="T35" fmla="*/ 663 h 2368"/>
                  <a:gd name="T36" fmla="*/ 1314 w 776"/>
                  <a:gd name="T37" fmla="*/ 703 h 2368"/>
                  <a:gd name="T38" fmla="*/ 1502 w 776"/>
                  <a:gd name="T39" fmla="*/ 762 h 2368"/>
                  <a:gd name="T40" fmla="*/ 1408 w 776"/>
                  <a:gd name="T41" fmla="*/ 822 h 2368"/>
                  <a:gd name="T42" fmla="*/ 1502 w 776"/>
                  <a:gd name="T43" fmla="*/ 901 h 2368"/>
                  <a:gd name="T44" fmla="*/ 1408 w 776"/>
                  <a:gd name="T45" fmla="*/ 921 h 2368"/>
                  <a:gd name="T46" fmla="*/ 1502 w 776"/>
                  <a:gd name="T47" fmla="*/ 98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" name="Freeform 130"/>
              <p:cNvSpPr>
                <a:spLocks/>
              </p:cNvSpPr>
              <p:nvPr/>
            </p:nvSpPr>
            <p:spPr bwMode="hidden">
              <a:xfrm flipH="1">
                <a:off x="1000" y="893"/>
                <a:ext cx="696" cy="1524"/>
              </a:xfrm>
              <a:custGeom>
                <a:avLst/>
                <a:gdLst>
                  <a:gd name="T0" fmla="*/ 0 w 776"/>
                  <a:gd name="T1" fmla="*/ 26 h 2368"/>
                  <a:gd name="T2" fmla="*/ 193 w 776"/>
                  <a:gd name="T3" fmla="*/ 6 h 2368"/>
                  <a:gd name="T4" fmla="*/ 77 w 776"/>
                  <a:gd name="T5" fmla="*/ 66 h 2368"/>
                  <a:gd name="T6" fmla="*/ 270 w 776"/>
                  <a:gd name="T7" fmla="*/ 66 h 2368"/>
                  <a:gd name="T8" fmla="*/ 154 w 776"/>
                  <a:gd name="T9" fmla="*/ 126 h 2368"/>
                  <a:gd name="T10" fmla="*/ 309 w 776"/>
                  <a:gd name="T11" fmla="*/ 146 h 2368"/>
                  <a:gd name="T12" fmla="*/ 231 w 776"/>
                  <a:gd name="T13" fmla="*/ 185 h 2368"/>
                  <a:gd name="T14" fmla="*/ 387 w 776"/>
                  <a:gd name="T15" fmla="*/ 205 h 2368"/>
                  <a:gd name="T16" fmla="*/ 309 w 776"/>
                  <a:gd name="T17" fmla="*/ 245 h 2368"/>
                  <a:gd name="T18" fmla="*/ 425 w 776"/>
                  <a:gd name="T19" fmla="*/ 265 h 2368"/>
                  <a:gd name="T20" fmla="*/ 387 w 776"/>
                  <a:gd name="T21" fmla="*/ 305 h 2368"/>
                  <a:gd name="T22" fmla="*/ 464 w 776"/>
                  <a:gd name="T23" fmla="*/ 344 h 2368"/>
                  <a:gd name="T24" fmla="*/ 464 w 776"/>
                  <a:gd name="T25" fmla="*/ 384 h 2368"/>
                  <a:gd name="T26" fmla="*/ 541 w 776"/>
                  <a:gd name="T27" fmla="*/ 444 h 2368"/>
                  <a:gd name="T28" fmla="*/ 502 w 776"/>
                  <a:gd name="T29" fmla="*/ 504 h 2368"/>
                  <a:gd name="T30" fmla="*/ 579 w 776"/>
                  <a:gd name="T31" fmla="*/ 543 h 2368"/>
                  <a:gd name="T32" fmla="*/ 541 w 776"/>
                  <a:gd name="T33" fmla="*/ 603 h 2368"/>
                  <a:gd name="T34" fmla="*/ 579 w 776"/>
                  <a:gd name="T35" fmla="*/ 663 h 2368"/>
                  <a:gd name="T36" fmla="*/ 541 w 776"/>
                  <a:gd name="T37" fmla="*/ 703 h 2368"/>
                  <a:gd name="T38" fmla="*/ 618 w 776"/>
                  <a:gd name="T39" fmla="*/ 762 h 2368"/>
                  <a:gd name="T40" fmla="*/ 579 w 776"/>
                  <a:gd name="T41" fmla="*/ 822 h 2368"/>
                  <a:gd name="T42" fmla="*/ 618 w 776"/>
                  <a:gd name="T43" fmla="*/ 901 h 2368"/>
                  <a:gd name="T44" fmla="*/ 579 w 776"/>
                  <a:gd name="T45" fmla="*/ 921 h 2368"/>
                  <a:gd name="T46" fmla="*/ 618 w 776"/>
                  <a:gd name="T47" fmla="*/ 98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" name="Freeform 131"/>
              <p:cNvSpPr>
                <a:spLocks/>
              </p:cNvSpPr>
              <p:nvPr/>
            </p:nvSpPr>
            <p:spPr bwMode="hidden">
              <a:xfrm>
                <a:off x="4401" y="2279"/>
                <a:ext cx="1007" cy="1600"/>
              </a:xfrm>
              <a:custGeom>
                <a:avLst/>
                <a:gdLst>
                  <a:gd name="T0" fmla="*/ 0 w 776"/>
                  <a:gd name="T1" fmla="*/ 29 h 2368"/>
                  <a:gd name="T2" fmla="*/ 404 w 776"/>
                  <a:gd name="T3" fmla="*/ 7 h 2368"/>
                  <a:gd name="T4" fmla="*/ 162 w 776"/>
                  <a:gd name="T5" fmla="*/ 73 h 2368"/>
                  <a:gd name="T6" fmla="*/ 566 w 776"/>
                  <a:gd name="T7" fmla="*/ 73 h 2368"/>
                  <a:gd name="T8" fmla="*/ 323 w 776"/>
                  <a:gd name="T9" fmla="*/ 139 h 2368"/>
                  <a:gd name="T10" fmla="*/ 646 w 776"/>
                  <a:gd name="T11" fmla="*/ 161 h 2368"/>
                  <a:gd name="T12" fmla="*/ 485 w 776"/>
                  <a:gd name="T13" fmla="*/ 205 h 2368"/>
                  <a:gd name="T14" fmla="*/ 808 w 776"/>
                  <a:gd name="T15" fmla="*/ 226 h 2368"/>
                  <a:gd name="T16" fmla="*/ 646 w 776"/>
                  <a:gd name="T17" fmla="*/ 270 h 2368"/>
                  <a:gd name="T18" fmla="*/ 889 w 776"/>
                  <a:gd name="T19" fmla="*/ 292 h 2368"/>
                  <a:gd name="T20" fmla="*/ 808 w 776"/>
                  <a:gd name="T21" fmla="*/ 336 h 2368"/>
                  <a:gd name="T22" fmla="*/ 969 w 776"/>
                  <a:gd name="T23" fmla="*/ 380 h 2368"/>
                  <a:gd name="T24" fmla="*/ 969 w 776"/>
                  <a:gd name="T25" fmla="*/ 424 h 2368"/>
                  <a:gd name="T26" fmla="*/ 1132 w 776"/>
                  <a:gd name="T27" fmla="*/ 489 h 2368"/>
                  <a:gd name="T28" fmla="*/ 1051 w 776"/>
                  <a:gd name="T29" fmla="*/ 555 h 2368"/>
                  <a:gd name="T30" fmla="*/ 1212 w 776"/>
                  <a:gd name="T31" fmla="*/ 599 h 2368"/>
                  <a:gd name="T32" fmla="*/ 1132 w 776"/>
                  <a:gd name="T33" fmla="*/ 665 h 2368"/>
                  <a:gd name="T34" fmla="*/ 1212 w 776"/>
                  <a:gd name="T35" fmla="*/ 730 h 2368"/>
                  <a:gd name="T36" fmla="*/ 1132 w 776"/>
                  <a:gd name="T37" fmla="*/ 774 h 2368"/>
                  <a:gd name="T38" fmla="*/ 1294 w 776"/>
                  <a:gd name="T39" fmla="*/ 840 h 2368"/>
                  <a:gd name="T40" fmla="*/ 1212 w 776"/>
                  <a:gd name="T41" fmla="*/ 906 h 2368"/>
                  <a:gd name="T42" fmla="*/ 1294 w 776"/>
                  <a:gd name="T43" fmla="*/ 993 h 2368"/>
                  <a:gd name="T44" fmla="*/ 1212 w 776"/>
                  <a:gd name="T45" fmla="*/ 1016 h 2368"/>
                  <a:gd name="T46" fmla="*/ 1294 w 776"/>
                  <a:gd name="T47" fmla="*/ 108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" name="Freeform 132"/>
              <p:cNvSpPr>
                <a:spLocks/>
              </p:cNvSpPr>
              <p:nvPr/>
            </p:nvSpPr>
            <p:spPr bwMode="hidden">
              <a:xfrm>
                <a:off x="3878" y="1470"/>
                <a:ext cx="1518" cy="1067"/>
              </a:xfrm>
              <a:custGeom>
                <a:avLst/>
                <a:gdLst>
                  <a:gd name="T0" fmla="*/ 0 w 776"/>
                  <a:gd name="T1" fmla="*/ 13 h 2368"/>
                  <a:gd name="T2" fmla="*/ 917 w 776"/>
                  <a:gd name="T3" fmla="*/ 3 h 2368"/>
                  <a:gd name="T4" fmla="*/ 368 w 776"/>
                  <a:gd name="T5" fmla="*/ 32 h 2368"/>
                  <a:gd name="T6" fmla="*/ 1285 w 776"/>
                  <a:gd name="T7" fmla="*/ 32 h 2368"/>
                  <a:gd name="T8" fmla="*/ 736 w 776"/>
                  <a:gd name="T9" fmla="*/ 62 h 2368"/>
                  <a:gd name="T10" fmla="*/ 1469 w 776"/>
                  <a:gd name="T11" fmla="*/ 72 h 2368"/>
                  <a:gd name="T12" fmla="*/ 1101 w 776"/>
                  <a:gd name="T13" fmla="*/ 91 h 2368"/>
                  <a:gd name="T14" fmla="*/ 1837 w 776"/>
                  <a:gd name="T15" fmla="*/ 100 h 2368"/>
                  <a:gd name="T16" fmla="*/ 1469 w 776"/>
                  <a:gd name="T17" fmla="*/ 120 h 2368"/>
                  <a:gd name="T18" fmla="*/ 2021 w 776"/>
                  <a:gd name="T19" fmla="*/ 130 h 2368"/>
                  <a:gd name="T20" fmla="*/ 1837 w 776"/>
                  <a:gd name="T21" fmla="*/ 150 h 2368"/>
                  <a:gd name="T22" fmla="*/ 2205 w 776"/>
                  <a:gd name="T23" fmla="*/ 169 h 2368"/>
                  <a:gd name="T24" fmla="*/ 2205 w 776"/>
                  <a:gd name="T25" fmla="*/ 188 h 2368"/>
                  <a:gd name="T26" fmla="*/ 2572 w 776"/>
                  <a:gd name="T27" fmla="*/ 218 h 2368"/>
                  <a:gd name="T28" fmla="*/ 2389 w 776"/>
                  <a:gd name="T29" fmla="*/ 247 h 2368"/>
                  <a:gd name="T30" fmla="*/ 2754 w 776"/>
                  <a:gd name="T31" fmla="*/ 266 h 2368"/>
                  <a:gd name="T32" fmla="*/ 2572 w 776"/>
                  <a:gd name="T33" fmla="*/ 296 h 2368"/>
                  <a:gd name="T34" fmla="*/ 2754 w 776"/>
                  <a:gd name="T35" fmla="*/ 325 h 2368"/>
                  <a:gd name="T36" fmla="*/ 2572 w 776"/>
                  <a:gd name="T37" fmla="*/ 344 h 2368"/>
                  <a:gd name="T38" fmla="*/ 2938 w 776"/>
                  <a:gd name="T39" fmla="*/ 374 h 2368"/>
                  <a:gd name="T40" fmla="*/ 2754 w 776"/>
                  <a:gd name="T41" fmla="*/ 403 h 2368"/>
                  <a:gd name="T42" fmla="*/ 2938 w 776"/>
                  <a:gd name="T43" fmla="*/ 442 h 2368"/>
                  <a:gd name="T44" fmla="*/ 2754 w 776"/>
                  <a:gd name="T45" fmla="*/ 451 h 2368"/>
                  <a:gd name="T46" fmla="*/ 2938 w 776"/>
                  <a:gd name="T47" fmla="*/ 48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" name="Freeform 133"/>
              <p:cNvSpPr>
                <a:spLocks/>
              </p:cNvSpPr>
              <p:nvPr/>
            </p:nvSpPr>
            <p:spPr bwMode="hidden">
              <a:xfrm>
                <a:off x="3934" y="337"/>
                <a:ext cx="664" cy="1434"/>
              </a:xfrm>
              <a:custGeom>
                <a:avLst/>
                <a:gdLst>
                  <a:gd name="T0" fmla="*/ 0 w 776"/>
                  <a:gd name="T1" fmla="*/ 24 h 2368"/>
                  <a:gd name="T2" fmla="*/ 175 w 776"/>
                  <a:gd name="T3" fmla="*/ 6 h 2368"/>
                  <a:gd name="T4" fmla="*/ 70 w 776"/>
                  <a:gd name="T5" fmla="*/ 59 h 2368"/>
                  <a:gd name="T6" fmla="*/ 246 w 776"/>
                  <a:gd name="T7" fmla="*/ 59 h 2368"/>
                  <a:gd name="T8" fmla="*/ 140 w 776"/>
                  <a:gd name="T9" fmla="*/ 111 h 2368"/>
                  <a:gd name="T10" fmla="*/ 282 w 776"/>
                  <a:gd name="T11" fmla="*/ 129 h 2368"/>
                  <a:gd name="T12" fmla="*/ 210 w 776"/>
                  <a:gd name="T13" fmla="*/ 164 h 2368"/>
                  <a:gd name="T14" fmla="*/ 352 w 776"/>
                  <a:gd name="T15" fmla="*/ 182 h 2368"/>
                  <a:gd name="T16" fmla="*/ 282 w 776"/>
                  <a:gd name="T17" fmla="*/ 217 h 2368"/>
                  <a:gd name="T18" fmla="*/ 387 w 776"/>
                  <a:gd name="T19" fmla="*/ 235 h 2368"/>
                  <a:gd name="T20" fmla="*/ 352 w 776"/>
                  <a:gd name="T21" fmla="*/ 270 h 2368"/>
                  <a:gd name="T22" fmla="*/ 422 w 776"/>
                  <a:gd name="T23" fmla="*/ 305 h 2368"/>
                  <a:gd name="T24" fmla="*/ 422 w 776"/>
                  <a:gd name="T25" fmla="*/ 340 h 2368"/>
                  <a:gd name="T26" fmla="*/ 492 w 776"/>
                  <a:gd name="T27" fmla="*/ 393 h 2368"/>
                  <a:gd name="T28" fmla="*/ 457 w 776"/>
                  <a:gd name="T29" fmla="*/ 446 h 2368"/>
                  <a:gd name="T30" fmla="*/ 527 w 776"/>
                  <a:gd name="T31" fmla="*/ 481 h 2368"/>
                  <a:gd name="T32" fmla="*/ 492 w 776"/>
                  <a:gd name="T33" fmla="*/ 534 h 2368"/>
                  <a:gd name="T34" fmla="*/ 527 w 776"/>
                  <a:gd name="T35" fmla="*/ 587 h 2368"/>
                  <a:gd name="T36" fmla="*/ 492 w 776"/>
                  <a:gd name="T37" fmla="*/ 622 h 2368"/>
                  <a:gd name="T38" fmla="*/ 562 w 776"/>
                  <a:gd name="T39" fmla="*/ 675 h 2368"/>
                  <a:gd name="T40" fmla="*/ 527 w 776"/>
                  <a:gd name="T41" fmla="*/ 727 h 2368"/>
                  <a:gd name="T42" fmla="*/ 562 w 776"/>
                  <a:gd name="T43" fmla="*/ 798 h 2368"/>
                  <a:gd name="T44" fmla="*/ 527 w 776"/>
                  <a:gd name="T45" fmla="*/ 816 h 2368"/>
                  <a:gd name="T46" fmla="*/ 562 w 776"/>
                  <a:gd name="T47" fmla="*/ 868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" name="Freeform 134"/>
              <p:cNvSpPr>
                <a:spLocks/>
              </p:cNvSpPr>
              <p:nvPr/>
            </p:nvSpPr>
            <p:spPr bwMode="hidden">
              <a:xfrm rot="1346631" flipH="1">
                <a:off x="1702" y="1506"/>
                <a:ext cx="440" cy="837"/>
              </a:xfrm>
              <a:custGeom>
                <a:avLst/>
                <a:gdLst>
                  <a:gd name="T0" fmla="*/ 0 w 776"/>
                  <a:gd name="T1" fmla="*/ 8 h 2368"/>
                  <a:gd name="T2" fmla="*/ 77 w 776"/>
                  <a:gd name="T3" fmla="*/ 2 h 2368"/>
                  <a:gd name="T4" fmla="*/ 31 w 776"/>
                  <a:gd name="T5" fmla="*/ 20 h 2368"/>
                  <a:gd name="T6" fmla="*/ 108 w 776"/>
                  <a:gd name="T7" fmla="*/ 20 h 2368"/>
                  <a:gd name="T8" fmla="*/ 62 w 776"/>
                  <a:gd name="T9" fmla="*/ 38 h 2368"/>
                  <a:gd name="T10" fmla="*/ 124 w 776"/>
                  <a:gd name="T11" fmla="*/ 44 h 2368"/>
                  <a:gd name="T12" fmla="*/ 92 w 776"/>
                  <a:gd name="T13" fmla="*/ 56 h 2368"/>
                  <a:gd name="T14" fmla="*/ 154 w 776"/>
                  <a:gd name="T15" fmla="*/ 62 h 2368"/>
                  <a:gd name="T16" fmla="*/ 124 w 776"/>
                  <a:gd name="T17" fmla="*/ 74 h 2368"/>
                  <a:gd name="T18" fmla="*/ 170 w 776"/>
                  <a:gd name="T19" fmla="*/ 80 h 2368"/>
                  <a:gd name="T20" fmla="*/ 154 w 776"/>
                  <a:gd name="T21" fmla="*/ 92 h 2368"/>
                  <a:gd name="T22" fmla="*/ 185 w 776"/>
                  <a:gd name="T23" fmla="*/ 104 h 2368"/>
                  <a:gd name="T24" fmla="*/ 185 w 776"/>
                  <a:gd name="T25" fmla="*/ 116 h 2368"/>
                  <a:gd name="T26" fmla="*/ 216 w 776"/>
                  <a:gd name="T27" fmla="*/ 134 h 2368"/>
                  <a:gd name="T28" fmla="*/ 201 w 776"/>
                  <a:gd name="T29" fmla="*/ 152 h 2368"/>
                  <a:gd name="T30" fmla="*/ 231 w 776"/>
                  <a:gd name="T31" fmla="*/ 164 h 2368"/>
                  <a:gd name="T32" fmla="*/ 216 w 776"/>
                  <a:gd name="T33" fmla="*/ 182 h 2368"/>
                  <a:gd name="T34" fmla="*/ 231 w 776"/>
                  <a:gd name="T35" fmla="*/ 200 h 2368"/>
                  <a:gd name="T36" fmla="*/ 216 w 776"/>
                  <a:gd name="T37" fmla="*/ 212 h 2368"/>
                  <a:gd name="T38" fmla="*/ 247 w 776"/>
                  <a:gd name="T39" fmla="*/ 230 h 2368"/>
                  <a:gd name="T40" fmla="*/ 231 w 776"/>
                  <a:gd name="T41" fmla="*/ 248 h 2368"/>
                  <a:gd name="T42" fmla="*/ 247 w 776"/>
                  <a:gd name="T43" fmla="*/ 272 h 2368"/>
                  <a:gd name="T44" fmla="*/ 231 w 776"/>
                  <a:gd name="T45" fmla="*/ 278 h 2368"/>
                  <a:gd name="T46" fmla="*/ 247 w 776"/>
                  <a:gd name="T47" fmla="*/ 296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25735" name="Rectangle 135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27213"/>
            <a:ext cx="7772400" cy="1627187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5736" name="Rectangle 13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7" name="Rectangle 137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8" name="Rectangle 13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9" name="Rectangle 13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AF04F9-8DD4-4245-B08F-8567878D8A9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0902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221EEAB-DBA5-4221-A649-494C1E46E98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0668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01625"/>
            <a:ext cx="1943100" cy="57943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01625"/>
            <a:ext cx="5676900" cy="57943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B6E755-A1F7-46DD-8753-05CC204E5A3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1270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8805863" cy="6858000"/>
            <a:chOff x="0" y="0"/>
            <a:chExt cx="5547" cy="4320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 rot="-215207">
              <a:off x="3678" y="235"/>
              <a:ext cx="1864" cy="3635"/>
              <a:chOff x="3002" y="768"/>
              <a:chExt cx="1864" cy="3635"/>
            </a:xfrm>
          </p:grpSpPr>
          <p:sp>
            <p:nvSpPr>
              <p:cNvPr id="39" name="Freeform 4"/>
              <p:cNvSpPr>
                <a:spLocks/>
              </p:cNvSpPr>
              <p:nvPr userDrawn="1"/>
            </p:nvSpPr>
            <p:spPr bwMode="ltGray">
              <a:xfrm rot="12185230" flipV="1">
                <a:off x="3533" y="767"/>
                <a:ext cx="1333" cy="1485"/>
              </a:xfrm>
              <a:custGeom>
                <a:avLst/>
                <a:gdLst>
                  <a:gd name="T0" fmla="*/ 81 w 596"/>
                  <a:gd name="T1" fmla="*/ 1840 h 666"/>
                  <a:gd name="T2" fmla="*/ 29 w 596"/>
                  <a:gd name="T3" fmla="*/ 1695 h 666"/>
                  <a:gd name="T4" fmla="*/ 0 w 596"/>
                  <a:gd name="T5" fmla="*/ 1436 h 666"/>
                  <a:gd name="T6" fmla="*/ 20 w 596"/>
                  <a:gd name="T7" fmla="*/ 1104 h 666"/>
                  <a:gd name="T8" fmla="*/ 125 w 596"/>
                  <a:gd name="T9" fmla="*/ 751 h 666"/>
                  <a:gd name="T10" fmla="*/ 344 w 596"/>
                  <a:gd name="T11" fmla="*/ 417 h 666"/>
                  <a:gd name="T12" fmla="*/ 711 w 596"/>
                  <a:gd name="T13" fmla="*/ 154 h 666"/>
                  <a:gd name="T14" fmla="*/ 1235 w 596"/>
                  <a:gd name="T15" fmla="*/ 9 h 666"/>
                  <a:gd name="T16" fmla="*/ 1901 w 596"/>
                  <a:gd name="T17" fmla="*/ 45 h 666"/>
                  <a:gd name="T18" fmla="*/ 2422 w 596"/>
                  <a:gd name="T19" fmla="*/ 339 h 666"/>
                  <a:gd name="T20" fmla="*/ 2771 w 596"/>
                  <a:gd name="T21" fmla="*/ 821 h 666"/>
                  <a:gd name="T22" fmla="*/ 2957 w 596"/>
                  <a:gd name="T23" fmla="*/ 1411 h 666"/>
                  <a:gd name="T24" fmla="*/ 2977 w 596"/>
                  <a:gd name="T25" fmla="*/ 2034 h 666"/>
                  <a:gd name="T26" fmla="*/ 2832 w 596"/>
                  <a:gd name="T27" fmla="*/ 2611 h 666"/>
                  <a:gd name="T28" fmla="*/ 2536 w 596"/>
                  <a:gd name="T29" fmla="*/ 3057 h 666"/>
                  <a:gd name="T30" fmla="*/ 2087 w 596"/>
                  <a:gd name="T31" fmla="*/ 3296 h 666"/>
                  <a:gd name="T32" fmla="*/ 1946 w 596"/>
                  <a:gd name="T33" fmla="*/ 3275 h 666"/>
                  <a:gd name="T34" fmla="*/ 2205 w 596"/>
                  <a:gd name="T35" fmla="*/ 3068 h 666"/>
                  <a:gd name="T36" fmla="*/ 2411 w 596"/>
                  <a:gd name="T37" fmla="*/ 2705 h 666"/>
                  <a:gd name="T38" fmla="*/ 2545 w 596"/>
                  <a:gd name="T39" fmla="*/ 2256 h 666"/>
                  <a:gd name="T40" fmla="*/ 2601 w 596"/>
                  <a:gd name="T41" fmla="*/ 1766 h 666"/>
                  <a:gd name="T42" fmla="*/ 2572 w 596"/>
                  <a:gd name="T43" fmla="*/ 1282 h 666"/>
                  <a:gd name="T44" fmla="*/ 2427 w 596"/>
                  <a:gd name="T45" fmla="*/ 865 h 666"/>
                  <a:gd name="T46" fmla="*/ 2165 w 596"/>
                  <a:gd name="T47" fmla="*/ 557 h 666"/>
                  <a:gd name="T48" fmla="*/ 1707 w 596"/>
                  <a:gd name="T49" fmla="*/ 372 h 666"/>
                  <a:gd name="T50" fmla="*/ 1230 w 596"/>
                  <a:gd name="T51" fmla="*/ 303 h 666"/>
                  <a:gd name="T52" fmla="*/ 870 w 596"/>
                  <a:gd name="T53" fmla="*/ 352 h 666"/>
                  <a:gd name="T54" fmla="*/ 606 w 596"/>
                  <a:gd name="T55" fmla="*/ 502 h 666"/>
                  <a:gd name="T56" fmla="*/ 420 w 596"/>
                  <a:gd name="T57" fmla="*/ 740 h 666"/>
                  <a:gd name="T58" fmla="*/ 284 w 596"/>
                  <a:gd name="T59" fmla="*/ 1023 h 666"/>
                  <a:gd name="T60" fmla="*/ 199 w 596"/>
                  <a:gd name="T61" fmla="*/ 1351 h 666"/>
                  <a:gd name="T62" fmla="*/ 141 w 596"/>
                  <a:gd name="T63" fmla="*/ 1686 h 66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596" h="666">
                    <a:moveTo>
                      <a:pt x="22" y="372"/>
                    </a:moveTo>
                    <a:lnTo>
                      <a:pt x="16" y="370"/>
                    </a:lnTo>
                    <a:lnTo>
                      <a:pt x="10" y="360"/>
                    </a:lnTo>
                    <a:lnTo>
                      <a:pt x="6" y="341"/>
                    </a:lnTo>
                    <a:lnTo>
                      <a:pt x="1" y="318"/>
                    </a:lnTo>
                    <a:lnTo>
                      <a:pt x="0" y="289"/>
                    </a:lnTo>
                    <a:lnTo>
                      <a:pt x="0" y="257"/>
                    </a:lnTo>
                    <a:lnTo>
                      <a:pt x="4" y="222"/>
                    </a:lnTo>
                    <a:lnTo>
                      <a:pt x="13" y="187"/>
                    </a:lnTo>
                    <a:lnTo>
                      <a:pt x="25" y="151"/>
                    </a:lnTo>
                    <a:lnTo>
                      <a:pt x="45" y="116"/>
                    </a:lnTo>
                    <a:lnTo>
                      <a:pt x="69" y="84"/>
                    </a:lnTo>
                    <a:lnTo>
                      <a:pt x="101" y="55"/>
                    </a:lnTo>
                    <a:lnTo>
                      <a:pt x="142" y="31"/>
                    </a:lnTo>
                    <a:lnTo>
                      <a:pt x="190" y="13"/>
                    </a:lnTo>
                    <a:lnTo>
                      <a:pt x="247" y="2"/>
                    </a:lnTo>
                    <a:lnTo>
                      <a:pt x="314" y="0"/>
                    </a:lnTo>
                    <a:lnTo>
                      <a:pt x="380" y="9"/>
                    </a:lnTo>
                    <a:lnTo>
                      <a:pt x="436" y="33"/>
                    </a:lnTo>
                    <a:lnTo>
                      <a:pt x="484" y="68"/>
                    </a:lnTo>
                    <a:lnTo>
                      <a:pt x="524" y="113"/>
                    </a:lnTo>
                    <a:lnTo>
                      <a:pt x="554" y="165"/>
                    </a:lnTo>
                    <a:lnTo>
                      <a:pt x="577" y="222"/>
                    </a:lnTo>
                    <a:lnTo>
                      <a:pt x="591" y="284"/>
                    </a:lnTo>
                    <a:lnTo>
                      <a:pt x="596" y="347"/>
                    </a:lnTo>
                    <a:lnTo>
                      <a:pt x="595" y="409"/>
                    </a:lnTo>
                    <a:lnTo>
                      <a:pt x="585" y="469"/>
                    </a:lnTo>
                    <a:lnTo>
                      <a:pt x="566" y="525"/>
                    </a:lnTo>
                    <a:lnTo>
                      <a:pt x="540" y="574"/>
                    </a:lnTo>
                    <a:lnTo>
                      <a:pt x="507" y="615"/>
                    </a:lnTo>
                    <a:lnTo>
                      <a:pt x="465" y="645"/>
                    </a:lnTo>
                    <a:lnTo>
                      <a:pt x="417" y="663"/>
                    </a:lnTo>
                    <a:lnTo>
                      <a:pt x="360" y="666"/>
                    </a:lnTo>
                    <a:lnTo>
                      <a:pt x="389" y="659"/>
                    </a:lnTo>
                    <a:lnTo>
                      <a:pt x="417" y="642"/>
                    </a:lnTo>
                    <a:lnTo>
                      <a:pt x="441" y="617"/>
                    </a:lnTo>
                    <a:lnTo>
                      <a:pt x="463" y="583"/>
                    </a:lnTo>
                    <a:lnTo>
                      <a:pt x="482" y="544"/>
                    </a:lnTo>
                    <a:lnTo>
                      <a:pt x="497" y="501"/>
                    </a:lnTo>
                    <a:lnTo>
                      <a:pt x="509" y="454"/>
                    </a:lnTo>
                    <a:lnTo>
                      <a:pt x="517" y="404"/>
                    </a:lnTo>
                    <a:lnTo>
                      <a:pt x="520" y="355"/>
                    </a:lnTo>
                    <a:lnTo>
                      <a:pt x="519" y="305"/>
                    </a:lnTo>
                    <a:lnTo>
                      <a:pt x="514" y="258"/>
                    </a:lnTo>
                    <a:lnTo>
                      <a:pt x="502" y="213"/>
                    </a:lnTo>
                    <a:lnTo>
                      <a:pt x="485" y="174"/>
                    </a:lnTo>
                    <a:lnTo>
                      <a:pt x="462" y="139"/>
                    </a:lnTo>
                    <a:lnTo>
                      <a:pt x="433" y="112"/>
                    </a:lnTo>
                    <a:lnTo>
                      <a:pt x="397" y="93"/>
                    </a:lnTo>
                    <a:lnTo>
                      <a:pt x="341" y="75"/>
                    </a:lnTo>
                    <a:lnTo>
                      <a:pt x="290" y="65"/>
                    </a:lnTo>
                    <a:lnTo>
                      <a:pt x="246" y="61"/>
                    </a:lnTo>
                    <a:lnTo>
                      <a:pt x="207" y="63"/>
                    </a:lnTo>
                    <a:lnTo>
                      <a:pt x="174" y="71"/>
                    </a:lnTo>
                    <a:lnTo>
                      <a:pt x="146" y="84"/>
                    </a:lnTo>
                    <a:lnTo>
                      <a:pt x="121" y="101"/>
                    </a:lnTo>
                    <a:lnTo>
                      <a:pt x="101" y="123"/>
                    </a:lnTo>
                    <a:lnTo>
                      <a:pt x="84" y="149"/>
                    </a:lnTo>
                    <a:lnTo>
                      <a:pt x="69" y="176"/>
                    </a:lnTo>
                    <a:lnTo>
                      <a:pt x="57" y="206"/>
                    </a:lnTo>
                    <a:lnTo>
                      <a:pt x="48" y="239"/>
                    </a:lnTo>
                    <a:lnTo>
                      <a:pt x="40" y="272"/>
                    </a:lnTo>
                    <a:lnTo>
                      <a:pt x="33" y="305"/>
                    </a:lnTo>
                    <a:lnTo>
                      <a:pt x="28" y="339"/>
                    </a:lnTo>
                    <a:lnTo>
                      <a:pt x="22" y="372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" name="Freeform 5"/>
              <p:cNvSpPr>
                <a:spLocks/>
              </p:cNvSpPr>
              <p:nvPr userDrawn="1"/>
            </p:nvSpPr>
            <p:spPr bwMode="ltGray">
              <a:xfrm rot="12185230" flipV="1">
                <a:off x="4025" y="1798"/>
                <a:ext cx="571" cy="531"/>
              </a:xfrm>
              <a:custGeom>
                <a:avLst/>
                <a:gdLst>
                  <a:gd name="T0" fmla="*/ 0 w 257"/>
                  <a:gd name="T1" fmla="*/ 0 h 237"/>
                  <a:gd name="T2" fmla="*/ 0 w 257"/>
                  <a:gd name="T3" fmla="*/ 125 h 237"/>
                  <a:gd name="T4" fmla="*/ 16 w 257"/>
                  <a:gd name="T5" fmla="*/ 251 h 237"/>
                  <a:gd name="T6" fmla="*/ 29 w 257"/>
                  <a:gd name="T7" fmla="*/ 376 h 237"/>
                  <a:gd name="T8" fmla="*/ 53 w 257"/>
                  <a:gd name="T9" fmla="*/ 493 h 237"/>
                  <a:gd name="T10" fmla="*/ 89 w 257"/>
                  <a:gd name="T11" fmla="*/ 598 h 237"/>
                  <a:gd name="T12" fmla="*/ 133 w 257"/>
                  <a:gd name="T13" fmla="*/ 708 h 237"/>
                  <a:gd name="T14" fmla="*/ 187 w 257"/>
                  <a:gd name="T15" fmla="*/ 809 h 237"/>
                  <a:gd name="T16" fmla="*/ 251 w 257"/>
                  <a:gd name="T17" fmla="*/ 894 h 237"/>
                  <a:gd name="T18" fmla="*/ 331 w 257"/>
                  <a:gd name="T19" fmla="*/ 975 h 237"/>
                  <a:gd name="T20" fmla="*/ 424 w 257"/>
                  <a:gd name="T21" fmla="*/ 1044 h 237"/>
                  <a:gd name="T22" fmla="*/ 524 w 257"/>
                  <a:gd name="T23" fmla="*/ 1100 h 237"/>
                  <a:gd name="T24" fmla="*/ 647 w 257"/>
                  <a:gd name="T25" fmla="*/ 1145 h 237"/>
                  <a:gd name="T26" fmla="*/ 780 w 257"/>
                  <a:gd name="T27" fmla="*/ 1174 h 237"/>
                  <a:gd name="T28" fmla="*/ 929 w 257"/>
                  <a:gd name="T29" fmla="*/ 1190 h 237"/>
                  <a:gd name="T30" fmla="*/ 1086 w 257"/>
                  <a:gd name="T31" fmla="*/ 1185 h 237"/>
                  <a:gd name="T32" fmla="*/ 1269 w 257"/>
                  <a:gd name="T33" fmla="*/ 1165 h 237"/>
                  <a:gd name="T34" fmla="*/ 1106 w 257"/>
                  <a:gd name="T35" fmla="*/ 1140 h 237"/>
                  <a:gd name="T36" fmla="*/ 962 w 257"/>
                  <a:gd name="T37" fmla="*/ 1105 h 237"/>
                  <a:gd name="T38" fmla="*/ 840 w 257"/>
                  <a:gd name="T39" fmla="*/ 1064 h 237"/>
                  <a:gd name="T40" fmla="*/ 731 w 257"/>
                  <a:gd name="T41" fmla="*/ 1024 h 237"/>
                  <a:gd name="T42" fmla="*/ 631 w 257"/>
                  <a:gd name="T43" fmla="*/ 968 h 237"/>
                  <a:gd name="T44" fmla="*/ 553 w 257"/>
                  <a:gd name="T45" fmla="*/ 914 h 237"/>
                  <a:gd name="T46" fmla="*/ 480 w 257"/>
                  <a:gd name="T47" fmla="*/ 849 h 237"/>
                  <a:gd name="T48" fmla="*/ 415 w 257"/>
                  <a:gd name="T49" fmla="*/ 777 h 237"/>
                  <a:gd name="T50" fmla="*/ 355 w 257"/>
                  <a:gd name="T51" fmla="*/ 708 h 237"/>
                  <a:gd name="T52" fmla="*/ 302 w 257"/>
                  <a:gd name="T53" fmla="*/ 627 h 237"/>
                  <a:gd name="T54" fmla="*/ 258 w 257"/>
                  <a:gd name="T55" fmla="*/ 538 h 237"/>
                  <a:gd name="T56" fmla="*/ 213 w 257"/>
                  <a:gd name="T57" fmla="*/ 441 h 237"/>
                  <a:gd name="T58" fmla="*/ 162 w 257"/>
                  <a:gd name="T59" fmla="*/ 347 h 237"/>
                  <a:gd name="T60" fmla="*/ 113 w 257"/>
                  <a:gd name="T61" fmla="*/ 235 h 237"/>
                  <a:gd name="T62" fmla="*/ 60 w 257"/>
                  <a:gd name="T63" fmla="*/ 121 h 237"/>
                  <a:gd name="T64" fmla="*/ 0 w 257"/>
                  <a:gd name="T65" fmla="*/ 0 h 23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257" h="237">
                    <a:moveTo>
                      <a:pt x="0" y="0"/>
                    </a:moveTo>
                    <a:lnTo>
                      <a:pt x="0" y="25"/>
                    </a:lnTo>
                    <a:lnTo>
                      <a:pt x="3" y="50"/>
                    </a:lnTo>
                    <a:lnTo>
                      <a:pt x="6" y="75"/>
                    </a:lnTo>
                    <a:lnTo>
                      <a:pt x="11" y="98"/>
                    </a:lnTo>
                    <a:lnTo>
                      <a:pt x="18" y="119"/>
                    </a:lnTo>
                    <a:lnTo>
                      <a:pt x="27" y="141"/>
                    </a:lnTo>
                    <a:lnTo>
                      <a:pt x="38" y="161"/>
                    </a:lnTo>
                    <a:lnTo>
                      <a:pt x="51" y="178"/>
                    </a:lnTo>
                    <a:lnTo>
                      <a:pt x="67" y="194"/>
                    </a:lnTo>
                    <a:lnTo>
                      <a:pt x="86" y="208"/>
                    </a:lnTo>
                    <a:lnTo>
                      <a:pt x="106" y="219"/>
                    </a:lnTo>
                    <a:lnTo>
                      <a:pt x="131" y="228"/>
                    </a:lnTo>
                    <a:lnTo>
                      <a:pt x="158" y="234"/>
                    </a:lnTo>
                    <a:lnTo>
                      <a:pt x="188" y="237"/>
                    </a:lnTo>
                    <a:lnTo>
                      <a:pt x="220" y="236"/>
                    </a:lnTo>
                    <a:lnTo>
                      <a:pt x="257" y="232"/>
                    </a:lnTo>
                    <a:lnTo>
                      <a:pt x="224" y="227"/>
                    </a:lnTo>
                    <a:lnTo>
                      <a:pt x="195" y="220"/>
                    </a:lnTo>
                    <a:lnTo>
                      <a:pt x="170" y="212"/>
                    </a:lnTo>
                    <a:lnTo>
                      <a:pt x="148" y="204"/>
                    </a:lnTo>
                    <a:lnTo>
                      <a:pt x="128" y="193"/>
                    </a:lnTo>
                    <a:lnTo>
                      <a:pt x="112" y="182"/>
                    </a:lnTo>
                    <a:lnTo>
                      <a:pt x="97" y="169"/>
                    </a:lnTo>
                    <a:lnTo>
                      <a:pt x="84" y="155"/>
                    </a:lnTo>
                    <a:lnTo>
                      <a:pt x="72" y="141"/>
                    </a:lnTo>
                    <a:lnTo>
                      <a:pt x="61" y="125"/>
                    </a:lnTo>
                    <a:lnTo>
                      <a:pt x="52" y="107"/>
                    </a:lnTo>
                    <a:lnTo>
                      <a:pt x="43" y="88"/>
                    </a:lnTo>
                    <a:lnTo>
                      <a:pt x="33" y="69"/>
                    </a:lnTo>
                    <a:lnTo>
                      <a:pt x="23" y="47"/>
                    </a:lnTo>
                    <a:lnTo>
                      <a:pt x="12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" name="Freeform 6"/>
              <p:cNvSpPr>
                <a:spLocks/>
              </p:cNvSpPr>
              <p:nvPr userDrawn="1"/>
            </p:nvSpPr>
            <p:spPr bwMode="ltGray">
              <a:xfrm rot="12185230" flipV="1">
                <a:off x="3636" y="2156"/>
                <a:ext cx="277" cy="249"/>
              </a:xfrm>
              <a:custGeom>
                <a:avLst/>
                <a:gdLst>
                  <a:gd name="T0" fmla="*/ 384 w 124"/>
                  <a:gd name="T1" fmla="*/ 0 h 110"/>
                  <a:gd name="T2" fmla="*/ 619 w 124"/>
                  <a:gd name="T3" fmla="*/ 552 h 110"/>
                  <a:gd name="T4" fmla="*/ 599 w 124"/>
                  <a:gd name="T5" fmla="*/ 548 h 110"/>
                  <a:gd name="T6" fmla="*/ 534 w 124"/>
                  <a:gd name="T7" fmla="*/ 539 h 110"/>
                  <a:gd name="T8" fmla="*/ 445 w 124"/>
                  <a:gd name="T9" fmla="*/ 518 h 110"/>
                  <a:gd name="T10" fmla="*/ 340 w 124"/>
                  <a:gd name="T11" fmla="*/ 507 h 110"/>
                  <a:gd name="T12" fmla="*/ 226 w 124"/>
                  <a:gd name="T13" fmla="*/ 498 h 110"/>
                  <a:gd name="T14" fmla="*/ 125 w 124"/>
                  <a:gd name="T15" fmla="*/ 503 h 110"/>
                  <a:gd name="T16" fmla="*/ 45 w 124"/>
                  <a:gd name="T17" fmla="*/ 523 h 110"/>
                  <a:gd name="T18" fmla="*/ 0 w 124"/>
                  <a:gd name="T19" fmla="*/ 564 h 110"/>
                  <a:gd name="T20" fmla="*/ 20 w 124"/>
                  <a:gd name="T21" fmla="*/ 503 h 110"/>
                  <a:gd name="T22" fmla="*/ 40 w 124"/>
                  <a:gd name="T23" fmla="*/ 455 h 110"/>
                  <a:gd name="T24" fmla="*/ 80 w 124"/>
                  <a:gd name="T25" fmla="*/ 421 h 110"/>
                  <a:gd name="T26" fmla="*/ 125 w 124"/>
                  <a:gd name="T27" fmla="*/ 389 h 110"/>
                  <a:gd name="T28" fmla="*/ 179 w 124"/>
                  <a:gd name="T29" fmla="*/ 369 h 110"/>
                  <a:gd name="T30" fmla="*/ 235 w 124"/>
                  <a:gd name="T31" fmla="*/ 364 h 110"/>
                  <a:gd name="T32" fmla="*/ 295 w 124"/>
                  <a:gd name="T33" fmla="*/ 364 h 110"/>
                  <a:gd name="T34" fmla="*/ 360 w 124"/>
                  <a:gd name="T35" fmla="*/ 380 h 110"/>
                  <a:gd name="T36" fmla="*/ 364 w 124"/>
                  <a:gd name="T37" fmla="*/ 364 h 110"/>
                  <a:gd name="T38" fmla="*/ 348 w 124"/>
                  <a:gd name="T39" fmla="*/ 287 h 110"/>
                  <a:gd name="T40" fmla="*/ 335 w 124"/>
                  <a:gd name="T41" fmla="*/ 195 h 110"/>
                  <a:gd name="T42" fmla="*/ 324 w 124"/>
                  <a:gd name="T43" fmla="*/ 154 h 110"/>
                  <a:gd name="T44" fmla="*/ 315 w 124"/>
                  <a:gd name="T45" fmla="*/ 154 h 110"/>
                  <a:gd name="T46" fmla="*/ 304 w 124"/>
                  <a:gd name="T47" fmla="*/ 149 h 110"/>
                  <a:gd name="T48" fmla="*/ 295 w 124"/>
                  <a:gd name="T49" fmla="*/ 134 h 110"/>
                  <a:gd name="T50" fmla="*/ 284 w 124"/>
                  <a:gd name="T51" fmla="*/ 118 h 110"/>
                  <a:gd name="T52" fmla="*/ 284 w 124"/>
                  <a:gd name="T53" fmla="*/ 97 h 110"/>
                  <a:gd name="T54" fmla="*/ 295 w 124"/>
                  <a:gd name="T55" fmla="*/ 72 h 110"/>
                  <a:gd name="T56" fmla="*/ 328 w 124"/>
                  <a:gd name="T57" fmla="*/ 41 h 110"/>
                  <a:gd name="T58" fmla="*/ 384 w 124"/>
                  <a:gd name="T59" fmla="*/ 0 h 110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124" h="110">
                    <a:moveTo>
                      <a:pt x="77" y="0"/>
                    </a:moveTo>
                    <a:lnTo>
                      <a:pt x="124" y="108"/>
                    </a:lnTo>
                    <a:lnTo>
                      <a:pt x="120" y="107"/>
                    </a:lnTo>
                    <a:lnTo>
                      <a:pt x="107" y="105"/>
                    </a:lnTo>
                    <a:lnTo>
                      <a:pt x="89" y="101"/>
                    </a:lnTo>
                    <a:lnTo>
                      <a:pt x="68" y="99"/>
                    </a:lnTo>
                    <a:lnTo>
                      <a:pt x="45" y="97"/>
                    </a:lnTo>
                    <a:lnTo>
                      <a:pt x="25" y="98"/>
                    </a:lnTo>
                    <a:lnTo>
                      <a:pt x="9" y="102"/>
                    </a:lnTo>
                    <a:lnTo>
                      <a:pt x="0" y="110"/>
                    </a:lnTo>
                    <a:lnTo>
                      <a:pt x="4" y="98"/>
                    </a:lnTo>
                    <a:lnTo>
                      <a:pt x="8" y="89"/>
                    </a:lnTo>
                    <a:lnTo>
                      <a:pt x="16" y="82"/>
                    </a:lnTo>
                    <a:lnTo>
                      <a:pt x="25" y="76"/>
                    </a:lnTo>
                    <a:lnTo>
                      <a:pt x="36" y="72"/>
                    </a:lnTo>
                    <a:lnTo>
                      <a:pt x="47" y="71"/>
                    </a:lnTo>
                    <a:lnTo>
                      <a:pt x="59" y="71"/>
                    </a:lnTo>
                    <a:lnTo>
                      <a:pt x="72" y="74"/>
                    </a:lnTo>
                    <a:lnTo>
                      <a:pt x="73" y="71"/>
                    </a:lnTo>
                    <a:lnTo>
                      <a:pt x="70" y="56"/>
                    </a:lnTo>
                    <a:lnTo>
                      <a:pt x="67" y="38"/>
                    </a:lnTo>
                    <a:lnTo>
                      <a:pt x="65" y="30"/>
                    </a:lnTo>
                    <a:lnTo>
                      <a:pt x="63" y="30"/>
                    </a:lnTo>
                    <a:lnTo>
                      <a:pt x="61" y="29"/>
                    </a:lnTo>
                    <a:lnTo>
                      <a:pt x="59" y="26"/>
                    </a:lnTo>
                    <a:lnTo>
                      <a:pt x="57" y="23"/>
                    </a:lnTo>
                    <a:lnTo>
                      <a:pt x="57" y="19"/>
                    </a:lnTo>
                    <a:lnTo>
                      <a:pt x="59" y="14"/>
                    </a:lnTo>
                    <a:lnTo>
                      <a:pt x="66" y="8"/>
                    </a:lnTo>
                    <a:lnTo>
                      <a:pt x="77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" name="Freeform 7"/>
              <p:cNvSpPr>
                <a:spLocks/>
              </p:cNvSpPr>
              <p:nvPr userDrawn="1"/>
            </p:nvSpPr>
            <p:spPr bwMode="ltGray">
              <a:xfrm rot="12185230" flipV="1">
                <a:off x="3977" y="967"/>
                <a:ext cx="245" cy="347"/>
              </a:xfrm>
              <a:custGeom>
                <a:avLst/>
                <a:gdLst>
                  <a:gd name="T0" fmla="*/ 0 w 109"/>
                  <a:gd name="T1" fmla="*/ 0 h 156"/>
                  <a:gd name="T2" fmla="*/ 25 w 109"/>
                  <a:gd name="T3" fmla="*/ 4 h 156"/>
                  <a:gd name="T4" fmla="*/ 90 w 109"/>
                  <a:gd name="T5" fmla="*/ 24 h 156"/>
                  <a:gd name="T6" fmla="*/ 187 w 109"/>
                  <a:gd name="T7" fmla="*/ 60 h 156"/>
                  <a:gd name="T8" fmla="*/ 292 w 109"/>
                  <a:gd name="T9" fmla="*/ 118 h 156"/>
                  <a:gd name="T10" fmla="*/ 393 w 109"/>
                  <a:gd name="T11" fmla="*/ 218 h 156"/>
                  <a:gd name="T12" fmla="*/ 486 w 109"/>
                  <a:gd name="T13" fmla="*/ 351 h 156"/>
                  <a:gd name="T14" fmla="*/ 542 w 109"/>
                  <a:gd name="T15" fmla="*/ 534 h 156"/>
                  <a:gd name="T16" fmla="*/ 551 w 109"/>
                  <a:gd name="T17" fmla="*/ 772 h 156"/>
                  <a:gd name="T18" fmla="*/ 530 w 109"/>
                  <a:gd name="T19" fmla="*/ 772 h 156"/>
                  <a:gd name="T20" fmla="*/ 501 w 109"/>
                  <a:gd name="T21" fmla="*/ 772 h 156"/>
                  <a:gd name="T22" fmla="*/ 470 w 109"/>
                  <a:gd name="T23" fmla="*/ 772 h 156"/>
                  <a:gd name="T24" fmla="*/ 441 w 109"/>
                  <a:gd name="T25" fmla="*/ 763 h 156"/>
                  <a:gd name="T26" fmla="*/ 409 w 109"/>
                  <a:gd name="T27" fmla="*/ 756 h 156"/>
                  <a:gd name="T28" fmla="*/ 373 w 109"/>
                  <a:gd name="T29" fmla="*/ 743 h 156"/>
                  <a:gd name="T30" fmla="*/ 333 w 109"/>
                  <a:gd name="T31" fmla="*/ 718 h 156"/>
                  <a:gd name="T32" fmla="*/ 292 w 109"/>
                  <a:gd name="T33" fmla="*/ 687 h 156"/>
                  <a:gd name="T34" fmla="*/ 267 w 109"/>
                  <a:gd name="T35" fmla="*/ 623 h 156"/>
                  <a:gd name="T36" fmla="*/ 267 w 109"/>
                  <a:gd name="T37" fmla="*/ 549 h 156"/>
                  <a:gd name="T38" fmla="*/ 283 w 109"/>
                  <a:gd name="T39" fmla="*/ 476 h 156"/>
                  <a:gd name="T40" fmla="*/ 299 w 109"/>
                  <a:gd name="T41" fmla="*/ 396 h 156"/>
                  <a:gd name="T42" fmla="*/ 283 w 109"/>
                  <a:gd name="T43" fmla="*/ 307 h 156"/>
                  <a:gd name="T44" fmla="*/ 243 w 109"/>
                  <a:gd name="T45" fmla="*/ 214 h 156"/>
                  <a:gd name="T46" fmla="*/ 157 w 109"/>
                  <a:gd name="T47" fmla="*/ 113 h 156"/>
                  <a:gd name="T48" fmla="*/ 0 w 109"/>
                  <a:gd name="T49" fmla="*/ 0 h 15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09" h="156">
                    <a:moveTo>
                      <a:pt x="0" y="0"/>
                    </a:moveTo>
                    <a:lnTo>
                      <a:pt x="5" y="1"/>
                    </a:lnTo>
                    <a:lnTo>
                      <a:pt x="18" y="5"/>
                    </a:lnTo>
                    <a:lnTo>
                      <a:pt x="37" y="12"/>
                    </a:lnTo>
                    <a:lnTo>
                      <a:pt x="58" y="24"/>
                    </a:lnTo>
                    <a:lnTo>
                      <a:pt x="78" y="44"/>
                    </a:lnTo>
                    <a:lnTo>
                      <a:pt x="96" y="71"/>
                    </a:lnTo>
                    <a:lnTo>
                      <a:pt x="107" y="108"/>
                    </a:lnTo>
                    <a:lnTo>
                      <a:pt x="109" y="156"/>
                    </a:lnTo>
                    <a:lnTo>
                      <a:pt x="105" y="156"/>
                    </a:lnTo>
                    <a:lnTo>
                      <a:pt x="99" y="156"/>
                    </a:lnTo>
                    <a:lnTo>
                      <a:pt x="93" y="156"/>
                    </a:lnTo>
                    <a:lnTo>
                      <a:pt x="87" y="154"/>
                    </a:lnTo>
                    <a:lnTo>
                      <a:pt x="81" y="153"/>
                    </a:lnTo>
                    <a:lnTo>
                      <a:pt x="74" y="150"/>
                    </a:lnTo>
                    <a:lnTo>
                      <a:pt x="66" y="145"/>
                    </a:lnTo>
                    <a:lnTo>
                      <a:pt x="58" y="139"/>
                    </a:lnTo>
                    <a:lnTo>
                      <a:pt x="53" y="126"/>
                    </a:lnTo>
                    <a:lnTo>
                      <a:pt x="53" y="111"/>
                    </a:lnTo>
                    <a:lnTo>
                      <a:pt x="56" y="96"/>
                    </a:lnTo>
                    <a:lnTo>
                      <a:pt x="59" y="80"/>
                    </a:lnTo>
                    <a:lnTo>
                      <a:pt x="56" y="62"/>
                    </a:lnTo>
                    <a:lnTo>
                      <a:pt x="48" y="43"/>
                    </a:lnTo>
                    <a:lnTo>
                      <a:pt x="31" y="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" name="Freeform 8"/>
              <p:cNvSpPr>
                <a:spLocks/>
              </p:cNvSpPr>
              <p:nvPr userDrawn="1"/>
            </p:nvSpPr>
            <p:spPr bwMode="ltGray">
              <a:xfrm rot="12185230" flipV="1">
                <a:off x="3834" y="2204"/>
                <a:ext cx="103" cy="209"/>
              </a:xfrm>
              <a:custGeom>
                <a:avLst/>
                <a:gdLst>
                  <a:gd name="T0" fmla="*/ 155 w 46"/>
                  <a:gd name="T1" fmla="*/ 0 h 94"/>
                  <a:gd name="T2" fmla="*/ 101 w 46"/>
                  <a:gd name="T3" fmla="*/ 187 h 94"/>
                  <a:gd name="T4" fmla="*/ 76 w 46"/>
                  <a:gd name="T5" fmla="*/ 307 h 94"/>
                  <a:gd name="T6" fmla="*/ 56 w 46"/>
                  <a:gd name="T7" fmla="*/ 391 h 94"/>
                  <a:gd name="T8" fmla="*/ 0 w 46"/>
                  <a:gd name="T9" fmla="*/ 465 h 94"/>
                  <a:gd name="T10" fmla="*/ 60 w 46"/>
                  <a:gd name="T11" fmla="*/ 436 h 94"/>
                  <a:gd name="T12" fmla="*/ 116 w 46"/>
                  <a:gd name="T13" fmla="*/ 396 h 94"/>
                  <a:gd name="T14" fmla="*/ 161 w 46"/>
                  <a:gd name="T15" fmla="*/ 340 h 94"/>
                  <a:gd name="T16" fmla="*/ 202 w 46"/>
                  <a:gd name="T17" fmla="*/ 282 h 94"/>
                  <a:gd name="T18" fmla="*/ 226 w 46"/>
                  <a:gd name="T19" fmla="*/ 218 h 94"/>
                  <a:gd name="T20" fmla="*/ 231 w 46"/>
                  <a:gd name="T21" fmla="*/ 149 h 94"/>
                  <a:gd name="T22" fmla="*/ 210 w 46"/>
                  <a:gd name="T23" fmla="*/ 73 h 94"/>
                  <a:gd name="T24" fmla="*/ 155 w 46"/>
                  <a:gd name="T25" fmla="*/ 0 h 9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6" h="94">
                    <a:moveTo>
                      <a:pt x="31" y="0"/>
                    </a:moveTo>
                    <a:lnTo>
                      <a:pt x="20" y="38"/>
                    </a:lnTo>
                    <a:lnTo>
                      <a:pt x="15" y="62"/>
                    </a:lnTo>
                    <a:lnTo>
                      <a:pt x="11" y="79"/>
                    </a:lnTo>
                    <a:lnTo>
                      <a:pt x="0" y="94"/>
                    </a:lnTo>
                    <a:lnTo>
                      <a:pt x="12" y="88"/>
                    </a:lnTo>
                    <a:lnTo>
                      <a:pt x="23" y="80"/>
                    </a:lnTo>
                    <a:lnTo>
                      <a:pt x="32" y="69"/>
                    </a:lnTo>
                    <a:lnTo>
                      <a:pt x="40" y="57"/>
                    </a:lnTo>
                    <a:lnTo>
                      <a:pt x="45" y="44"/>
                    </a:lnTo>
                    <a:lnTo>
                      <a:pt x="46" y="30"/>
                    </a:lnTo>
                    <a:lnTo>
                      <a:pt x="42" y="15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" name="Freeform 9"/>
              <p:cNvSpPr>
                <a:spLocks/>
              </p:cNvSpPr>
              <p:nvPr userDrawn="1"/>
            </p:nvSpPr>
            <p:spPr bwMode="ltGray">
              <a:xfrm rot="12185230" flipV="1">
                <a:off x="3886" y="1317"/>
                <a:ext cx="120" cy="90"/>
              </a:xfrm>
              <a:custGeom>
                <a:avLst/>
                <a:gdLst>
                  <a:gd name="T0" fmla="*/ 0 w 54"/>
                  <a:gd name="T1" fmla="*/ 0 h 40"/>
                  <a:gd name="T2" fmla="*/ 4 w 54"/>
                  <a:gd name="T3" fmla="*/ 5 h 40"/>
                  <a:gd name="T4" fmla="*/ 29 w 54"/>
                  <a:gd name="T5" fmla="*/ 16 h 40"/>
                  <a:gd name="T6" fmla="*/ 64 w 54"/>
                  <a:gd name="T7" fmla="*/ 41 h 40"/>
                  <a:gd name="T8" fmla="*/ 104 w 54"/>
                  <a:gd name="T9" fmla="*/ 61 h 40"/>
                  <a:gd name="T10" fmla="*/ 142 w 54"/>
                  <a:gd name="T11" fmla="*/ 77 h 40"/>
                  <a:gd name="T12" fmla="*/ 187 w 54"/>
                  <a:gd name="T13" fmla="*/ 86 h 40"/>
                  <a:gd name="T14" fmla="*/ 227 w 54"/>
                  <a:gd name="T15" fmla="*/ 92 h 40"/>
                  <a:gd name="T16" fmla="*/ 267 w 54"/>
                  <a:gd name="T17" fmla="*/ 81 h 40"/>
                  <a:gd name="T18" fmla="*/ 262 w 54"/>
                  <a:gd name="T19" fmla="*/ 126 h 40"/>
                  <a:gd name="T20" fmla="*/ 247 w 54"/>
                  <a:gd name="T21" fmla="*/ 167 h 40"/>
                  <a:gd name="T22" fmla="*/ 218 w 54"/>
                  <a:gd name="T23" fmla="*/ 194 h 40"/>
                  <a:gd name="T24" fmla="*/ 182 w 54"/>
                  <a:gd name="T25" fmla="*/ 203 h 40"/>
                  <a:gd name="T26" fmla="*/ 138 w 54"/>
                  <a:gd name="T27" fmla="*/ 198 h 40"/>
                  <a:gd name="T28" fmla="*/ 93 w 54"/>
                  <a:gd name="T29" fmla="*/ 162 h 40"/>
                  <a:gd name="T30" fmla="*/ 49 w 54"/>
                  <a:gd name="T31" fmla="*/ 101 h 40"/>
                  <a:gd name="T32" fmla="*/ 0 w 54"/>
                  <a:gd name="T33" fmla="*/ 0 h 4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54" h="40">
                    <a:moveTo>
                      <a:pt x="0" y="0"/>
                    </a:moveTo>
                    <a:lnTo>
                      <a:pt x="1" y="1"/>
                    </a:lnTo>
                    <a:lnTo>
                      <a:pt x="6" y="3"/>
                    </a:lnTo>
                    <a:lnTo>
                      <a:pt x="13" y="8"/>
                    </a:lnTo>
                    <a:lnTo>
                      <a:pt x="21" y="12"/>
                    </a:lnTo>
                    <a:lnTo>
                      <a:pt x="29" y="15"/>
                    </a:lnTo>
                    <a:lnTo>
                      <a:pt x="38" y="17"/>
                    </a:lnTo>
                    <a:lnTo>
                      <a:pt x="46" y="18"/>
                    </a:lnTo>
                    <a:lnTo>
                      <a:pt x="54" y="16"/>
                    </a:lnTo>
                    <a:lnTo>
                      <a:pt x="53" y="25"/>
                    </a:lnTo>
                    <a:lnTo>
                      <a:pt x="50" y="33"/>
                    </a:lnTo>
                    <a:lnTo>
                      <a:pt x="44" y="38"/>
                    </a:lnTo>
                    <a:lnTo>
                      <a:pt x="37" y="40"/>
                    </a:lnTo>
                    <a:lnTo>
                      <a:pt x="28" y="39"/>
                    </a:lnTo>
                    <a:lnTo>
                      <a:pt x="19" y="32"/>
                    </a:lnTo>
                    <a:lnTo>
                      <a:pt x="10" y="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" name="Freeform 10"/>
              <p:cNvSpPr>
                <a:spLocks/>
              </p:cNvSpPr>
              <p:nvPr userDrawn="1"/>
            </p:nvSpPr>
            <p:spPr bwMode="ltGray">
              <a:xfrm rot="12185230" flipV="1">
                <a:off x="3001" y="2344"/>
                <a:ext cx="330" cy="2059"/>
              </a:xfrm>
              <a:custGeom>
                <a:avLst/>
                <a:gdLst>
                  <a:gd name="T0" fmla="*/ 0 w 149"/>
                  <a:gd name="T1" fmla="*/ 0 h 704"/>
                  <a:gd name="T2" fmla="*/ 29 w 149"/>
                  <a:gd name="T3" fmla="*/ 53 h 704"/>
                  <a:gd name="T4" fmla="*/ 78 w 149"/>
                  <a:gd name="T5" fmla="*/ 120 h 704"/>
                  <a:gd name="T6" fmla="*/ 137 w 149"/>
                  <a:gd name="T7" fmla="*/ 205 h 704"/>
                  <a:gd name="T8" fmla="*/ 202 w 149"/>
                  <a:gd name="T9" fmla="*/ 316 h 704"/>
                  <a:gd name="T10" fmla="*/ 283 w 149"/>
                  <a:gd name="T11" fmla="*/ 453 h 704"/>
                  <a:gd name="T12" fmla="*/ 359 w 149"/>
                  <a:gd name="T13" fmla="*/ 600 h 704"/>
                  <a:gd name="T14" fmla="*/ 432 w 149"/>
                  <a:gd name="T15" fmla="*/ 769 h 704"/>
                  <a:gd name="T16" fmla="*/ 489 w 149"/>
                  <a:gd name="T17" fmla="*/ 965 h 704"/>
                  <a:gd name="T18" fmla="*/ 549 w 149"/>
                  <a:gd name="T19" fmla="*/ 1173 h 704"/>
                  <a:gd name="T20" fmla="*/ 589 w 149"/>
                  <a:gd name="T21" fmla="*/ 1413 h 704"/>
                  <a:gd name="T22" fmla="*/ 609 w 149"/>
                  <a:gd name="T23" fmla="*/ 1676 h 704"/>
                  <a:gd name="T24" fmla="*/ 618 w 149"/>
                  <a:gd name="T25" fmla="*/ 1951 h 704"/>
                  <a:gd name="T26" fmla="*/ 589 w 149"/>
                  <a:gd name="T27" fmla="*/ 2258 h 704"/>
                  <a:gd name="T28" fmla="*/ 534 w 149"/>
                  <a:gd name="T29" fmla="*/ 2583 h 704"/>
                  <a:gd name="T30" fmla="*/ 452 w 149"/>
                  <a:gd name="T31" fmla="*/ 2925 h 704"/>
                  <a:gd name="T32" fmla="*/ 328 w 149"/>
                  <a:gd name="T33" fmla="*/ 3302 h 704"/>
                  <a:gd name="T34" fmla="*/ 190 w 149"/>
                  <a:gd name="T35" fmla="*/ 3729 h 704"/>
                  <a:gd name="T36" fmla="*/ 104 w 149"/>
                  <a:gd name="T37" fmla="*/ 4124 h 704"/>
                  <a:gd name="T38" fmla="*/ 49 w 149"/>
                  <a:gd name="T39" fmla="*/ 4489 h 704"/>
                  <a:gd name="T40" fmla="*/ 29 w 149"/>
                  <a:gd name="T41" fmla="*/ 4840 h 704"/>
                  <a:gd name="T42" fmla="*/ 29 w 149"/>
                  <a:gd name="T43" fmla="*/ 5174 h 704"/>
                  <a:gd name="T44" fmla="*/ 40 w 149"/>
                  <a:gd name="T45" fmla="*/ 5484 h 704"/>
                  <a:gd name="T46" fmla="*/ 60 w 149"/>
                  <a:gd name="T47" fmla="*/ 5756 h 704"/>
                  <a:gd name="T48" fmla="*/ 69 w 149"/>
                  <a:gd name="T49" fmla="*/ 6022 h 704"/>
                  <a:gd name="T50" fmla="*/ 202 w 149"/>
                  <a:gd name="T51" fmla="*/ 5885 h 704"/>
                  <a:gd name="T52" fmla="*/ 190 w 149"/>
                  <a:gd name="T53" fmla="*/ 5817 h 704"/>
                  <a:gd name="T54" fmla="*/ 177 w 149"/>
                  <a:gd name="T55" fmla="*/ 5621 h 704"/>
                  <a:gd name="T56" fmla="*/ 162 w 149"/>
                  <a:gd name="T57" fmla="*/ 5320 h 704"/>
                  <a:gd name="T58" fmla="*/ 173 w 149"/>
                  <a:gd name="T59" fmla="*/ 4919 h 704"/>
                  <a:gd name="T60" fmla="*/ 202 w 149"/>
                  <a:gd name="T61" fmla="*/ 4440 h 704"/>
                  <a:gd name="T62" fmla="*/ 283 w 149"/>
                  <a:gd name="T63" fmla="*/ 3893 h 704"/>
                  <a:gd name="T64" fmla="*/ 421 w 149"/>
                  <a:gd name="T65" fmla="*/ 3302 h 704"/>
                  <a:gd name="T66" fmla="*/ 633 w 149"/>
                  <a:gd name="T67" fmla="*/ 2676 h 704"/>
                  <a:gd name="T68" fmla="*/ 702 w 149"/>
                  <a:gd name="T69" fmla="*/ 2387 h 704"/>
                  <a:gd name="T70" fmla="*/ 731 w 149"/>
                  <a:gd name="T71" fmla="*/ 2009 h 704"/>
                  <a:gd name="T72" fmla="*/ 707 w 149"/>
                  <a:gd name="T73" fmla="*/ 1573 h 704"/>
                  <a:gd name="T74" fmla="*/ 642 w 149"/>
                  <a:gd name="T75" fmla="*/ 1146 h 704"/>
                  <a:gd name="T76" fmla="*/ 534 w 149"/>
                  <a:gd name="T77" fmla="*/ 728 h 704"/>
                  <a:gd name="T78" fmla="*/ 396 w 149"/>
                  <a:gd name="T79" fmla="*/ 377 h 704"/>
                  <a:gd name="T80" fmla="*/ 215 w 149"/>
                  <a:gd name="T81" fmla="*/ 120 h 704"/>
                  <a:gd name="T82" fmla="*/ 0 w 149"/>
                  <a:gd name="T83" fmla="*/ 0 h 704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149" h="704">
                    <a:moveTo>
                      <a:pt x="0" y="0"/>
                    </a:moveTo>
                    <a:lnTo>
                      <a:pt x="6" y="6"/>
                    </a:lnTo>
                    <a:lnTo>
                      <a:pt x="16" y="14"/>
                    </a:lnTo>
                    <a:lnTo>
                      <a:pt x="28" y="24"/>
                    </a:lnTo>
                    <a:lnTo>
                      <a:pt x="41" y="37"/>
                    </a:lnTo>
                    <a:lnTo>
                      <a:pt x="58" y="53"/>
                    </a:lnTo>
                    <a:lnTo>
                      <a:pt x="73" y="70"/>
                    </a:lnTo>
                    <a:lnTo>
                      <a:pt x="88" y="90"/>
                    </a:lnTo>
                    <a:lnTo>
                      <a:pt x="100" y="113"/>
                    </a:lnTo>
                    <a:lnTo>
                      <a:pt x="112" y="137"/>
                    </a:lnTo>
                    <a:lnTo>
                      <a:pt x="120" y="165"/>
                    </a:lnTo>
                    <a:lnTo>
                      <a:pt x="124" y="196"/>
                    </a:lnTo>
                    <a:lnTo>
                      <a:pt x="126" y="228"/>
                    </a:lnTo>
                    <a:lnTo>
                      <a:pt x="120" y="264"/>
                    </a:lnTo>
                    <a:lnTo>
                      <a:pt x="109" y="302"/>
                    </a:lnTo>
                    <a:lnTo>
                      <a:pt x="92" y="342"/>
                    </a:lnTo>
                    <a:lnTo>
                      <a:pt x="67" y="386"/>
                    </a:lnTo>
                    <a:lnTo>
                      <a:pt x="39" y="436"/>
                    </a:lnTo>
                    <a:lnTo>
                      <a:pt x="21" y="482"/>
                    </a:lnTo>
                    <a:lnTo>
                      <a:pt x="10" y="525"/>
                    </a:lnTo>
                    <a:lnTo>
                      <a:pt x="6" y="566"/>
                    </a:lnTo>
                    <a:lnTo>
                      <a:pt x="6" y="605"/>
                    </a:lnTo>
                    <a:lnTo>
                      <a:pt x="8" y="641"/>
                    </a:lnTo>
                    <a:lnTo>
                      <a:pt x="12" y="673"/>
                    </a:lnTo>
                    <a:lnTo>
                      <a:pt x="14" y="704"/>
                    </a:lnTo>
                    <a:lnTo>
                      <a:pt x="41" y="688"/>
                    </a:lnTo>
                    <a:lnTo>
                      <a:pt x="39" y="680"/>
                    </a:lnTo>
                    <a:lnTo>
                      <a:pt x="36" y="657"/>
                    </a:lnTo>
                    <a:lnTo>
                      <a:pt x="33" y="622"/>
                    </a:lnTo>
                    <a:lnTo>
                      <a:pt x="35" y="575"/>
                    </a:lnTo>
                    <a:lnTo>
                      <a:pt x="41" y="519"/>
                    </a:lnTo>
                    <a:lnTo>
                      <a:pt x="58" y="455"/>
                    </a:lnTo>
                    <a:lnTo>
                      <a:pt x="86" y="386"/>
                    </a:lnTo>
                    <a:lnTo>
                      <a:pt x="129" y="313"/>
                    </a:lnTo>
                    <a:lnTo>
                      <a:pt x="143" y="279"/>
                    </a:lnTo>
                    <a:lnTo>
                      <a:pt x="149" y="235"/>
                    </a:lnTo>
                    <a:lnTo>
                      <a:pt x="144" y="184"/>
                    </a:lnTo>
                    <a:lnTo>
                      <a:pt x="131" y="134"/>
                    </a:lnTo>
                    <a:lnTo>
                      <a:pt x="109" y="85"/>
                    </a:lnTo>
                    <a:lnTo>
                      <a:pt x="81" y="44"/>
                    </a:lnTo>
                    <a:lnTo>
                      <a:pt x="44" y="1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" name="Freeform 11"/>
            <p:cNvSpPr>
              <a:spLocks/>
            </p:cNvSpPr>
            <p:nvPr userDrawn="1"/>
          </p:nvSpPr>
          <p:spPr bwMode="ltGray">
            <a:xfrm rot="373331" flipH="1">
              <a:off x="22" y="1957"/>
              <a:ext cx="323" cy="649"/>
            </a:xfrm>
            <a:custGeom>
              <a:avLst/>
              <a:gdLst>
                <a:gd name="T0" fmla="*/ 598 w 128"/>
                <a:gd name="T1" fmla="*/ 0 h 217"/>
                <a:gd name="T2" fmla="*/ 669 w 128"/>
                <a:gd name="T3" fmla="*/ 81 h 217"/>
                <a:gd name="T4" fmla="*/ 732 w 128"/>
                <a:gd name="T5" fmla="*/ 242 h 217"/>
                <a:gd name="T6" fmla="*/ 782 w 128"/>
                <a:gd name="T7" fmla="*/ 449 h 217"/>
                <a:gd name="T8" fmla="*/ 815 w 128"/>
                <a:gd name="T9" fmla="*/ 697 h 217"/>
                <a:gd name="T10" fmla="*/ 808 w 128"/>
                <a:gd name="T11" fmla="*/ 993 h 217"/>
                <a:gd name="T12" fmla="*/ 739 w 128"/>
                <a:gd name="T13" fmla="*/ 1298 h 217"/>
                <a:gd name="T14" fmla="*/ 598 w 128"/>
                <a:gd name="T15" fmla="*/ 1618 h 217"/>
                <a:gd name="T16" fmla="*/ 381 w 128"/>
                <a:gd name="T17" fmla="*/ 1941 h 217"/>
                <a:gd name="T18" fmla="*/ 313 w 128"/>
                <a:gd name="T19" fmla="*/ 1905 h 217"/>
                <a:gd name="T20" fmla="*/ 242 w 128"/>
                <a:gd name="T21" fmla="*/ 1878 h 217"/>
                <a:gd name="T22" fmla="*/ 167 w 128"/>
                <a:gd name="T23" fmla="*/ 1833 h 217"/>
                <a:gd name="T24" fmla="*/ 101 w 128"/>
                <a:gd name="T25" fmla="*/ 1797 h 217"/>
                <a:gd name="T26" fmla="*/ 50 w 128"/>
                <a:gd name="T27" fmla="*/ 1753 h 217"/>
                <a:gd name="T28" fmla="*/ 13 w 128"/>
                <a:gd name="T29" fmla="*/ 1699 h 217"/>
                <a:gd name="T30" fmla="*/ 0 w 128"/>
                <a:gd name="T31" fmla="*/ 1636 h 217"/>
                <a:gd name="T32" fmla="*/ 8 w 128"/>
                <a:gd name="T33" fmla="*/ 1591 h 217"/>
                <a:gd name="T34" fmla="*/ 83 w 128"/>
                <a:gd name="T35" fmla="*/ 1528 h 217"/>
                <a:gd name="T36" fmla="*/ 184 w 128"/>
                <a:gd name="T37" fmla="*/ 1442 h 217"/>
                <a:gd name="T38" fmla="*/ 293 w 128"/>
                <a:gd name="T39" fmla="*/ 1343 h 217"/>
                <a:gd name="T40" fmla="*/ 401 w 128"/>
                <a:gd name="T41" fmla="*/ 1199 h 217"/>
                <a:gd name="T42" fmla="*/ 502 w 128"/>
                <a:gd name="T43" fmla="*/ 1002 h 217"/>
                <a:gd name="T44" fmla="*/ 580 w 128"/>
                <a:gd name="T45" fmla="*/ 742 h 217"/>
                <a:gd name="T46" fmla="*/ 618 w 128"/>
                <a:gd name="T47" fmla="*/ 413 h 217"/>
                <a:gd name="T48" fmla="*/ 598 w 128"/>
                <a:gd name="T49" fmla="*/ 0 h 21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28" h="217">
                  <a:moveTo>
                    <a:pt x="94" y="0"/>
                  </a:moveTo>
                  <a:lnTo>
                    <a:pt x="105" y="9"/>
                  </a:lnTo>
                  <a:lnTo>
                    <a:pt x="115" y="27"/>
                  </a:lnTo>
                  <a:lnTo>
                    <a:pt x="123" y="50"/>
                  </a:lnTo>
                  <a:lnTo>
                    <a:pt x="128" y="78"/>
                  </a:lnTo>
                  <a:lnTo>
                    <a:pt x="127" y="111"/>
                  </a:lnTo>
                  <a:lnTo>
                    <a:pt x="116" y="145"/>
                  </a:lnTo>
                  <a:lnTo>
                    <a:pt x="94" y="181"/>
                  </a:lnTo>
                  <a:lnTo>
                    <a:pt x="60" y="217"/>
                  </a:lnTo>
                  <a:lnTo>
                    <a:pt x="49" y="213"/>
                  </a:lnTo>
                  <a:lnTo>
                    <a:pt x="38" y="210"/>
                  </a:lnTo>
                  <a:lnTo>
                    <a:pt x="26" y="205"/>
                  </a:lnTo>
                  <a:lnTo>
                    <a:pt x="16" y="201"/>
                  </a:lnTo>
                  <a:lnTo>
                    <a:pt x="8" y="196"/>
                  </a:lnTo>
                  <a:lnTo>
                    <a:pt x="2" y="190"/>
                  </a:lnTo>
                  <a:lnTo>
                    <a:pt x="0" y="183"/>
                  </a:lnTo>
                  <a:lnTo>
                    <a:pt x="1" y="178"/>
                  </a:lnTo>
                  <a:lnTo>
                    <a:pt x="13" y="171"/>
                  </a:lnTo>
                  <a:lnTo>
                    <a:pt x="29" y="161"/>
                  </a:lnTo>
                  <a:lnTo>
                    <a:pt x="46" y="150"/>
                  </a:lnTo>
                  <a:lnTo>
                    <a:pt x="63" y="134"/>
                  </a:lnTo>
                  <a:lnTo>
                    <a:pt x="79" y="112"/>
                  </a:lnTo>
                  <a:lnTo>
                    <a:pt x="91" y="83"/>
                  </a:lnTo>
                  <a:lnTo>
                    <a:pt x="97" y="46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Freeform 12"/>
            <p:cNvSpPr>
              <a:spLocks/>
            </p:cNvSpPr>
            <p:nvPr userDrawn="1"/>
          </p:nvSpPr>
          <p:spPr bwMode="ltGray">
            <a:xfrm>
              <a:off x="168" y="1260"/>
              <a:ext cx="1259" cy="1532"/>
            </a:xfrm>
            <a:custGeom>
              <a:avLst/>
              <a:gdLst>
                <a:gd name="T0" fmla="*/ 891 w 1259"/>
                <a:gd name="T1" fmla="*/ 1532 h 1532"/>
                <a:gd name="T2" fmla="*/ 954 w 1259"/>
                <a:gd name="T3" fmla="*/ 1452 h 1532"/>
                <a:gd name="T4" fmla="*/ 1032 w 1259"/>
                <a:gd name="T5" fmla="*/ 1338 h 1532"/>
                <a:gd name="T6" fmla="*/ 1115 w 1259"/>
                <a:gd name="T7" fmla="*/ 1188 h 1532"/>
                <a:gd name="T8" fmla="*/ 1194 w 1259"/>
                <a:gd name="T9" fmla="*/ 1023 h 1532"/>
                <a:gd name="T10" fmla="*/ 1244 w 1259"/>
                <a:gd name="T11" fmla="*/ 841 h 1532"/>
                <a:gd name="T12" fmla="*/ 1259 w 1259"/>
                <a:gd name="T13" fmla="*/ 647 h 1532"/>
                <a:gd name="T14" fmla="*/ 1230 w 1259"/>
                <a:gd name="T15" fmla="*/ 463 h 1532"/>
                <a:gd name="T16" fmla="*/ 1140 w 1259"/>
                <a:gd name="T17" fmla="*/ 294 h 1532"/>
                <a:gd name="T18" fmla="*/ 1043 w 1259"/>
                <a:gd name="T19" fmla="*/ 190 h 1532"/>
                <a:gd name="T20" fmla="*/ 961 w 1259"/>
                <a:gd name="T21" fmla="*/ 109 h 1532"/>
                <a:gd name="T22" fmla="*/ 894 w 1259"/>
                <a:gd name="T23" fmla="*/ 65 h 1532"/>
                <a:gd name="T24" fmla="*/ 786 w 1259"/>
                <a:gd name="T25" fmla="*/ 18 h 1532"/>
                <a:gd name="T26" fmla="*/ 642 w 1259"/>
                <a:gd name="T27" fmla="*/ 0 h 1532"/>
                <a:gd name="T28" fmla="*/ 440 w 1259"/>
                <a:gd name="T29" fmla="*/ 23 h 1532"/>
                <a:gd name="T30" fmla="*/ 366 w 1259"/>
                <a:gd name="T31" fmla="*/ 44 h 1532"/>
                <a:gd name="T32" fmla="*/ 292 w 1259"/>
                <a:gd name="T33" fmla="*/ 58 h 1532"/>
                <a:gd name="T34" fmla="*/ 229 w 1259"/>
                <a:gd name="T35" fmla="*/ 79 h 1532"/>
                <a:gd name="T36" fmla="*/ 178 w 1259"/>
                <a:gd name="T37" fmla="*/ 103 h 1532"/>
                <a:gd name="T38" fmla="*/ 127 w 1259"/>
                <a:gd name="T39" fmla="*/ 127 h 1532"/>
                <a:gd name="T40" fmla="*/ 82 w 1259"/>
                <a:gd name="T41" fmla="*/ 158 h 1532"/>
                <a:gd name="T42" fmla="*/ 41 w 1259"/>
                <a:gd name="T43" fmla="*/ 197 h 1532"/>
                <a:gd name="T44" fmla="*/ 0 w 1259"/>
                <a:gd name="T45" fmla="*/ 243 h 1532"/>
                <a:gd name="T46" fmla="*/ 76 w 1259"/>
                <a:gd name="T47" fmla="*/ 215 h 1532"/>
                <a:gd name="T48" fmla="*/ 144 w 1259"/>
                <a:gd name="T49" fmla="*/ 194 h 1532"/>
                <a:gd name="T50" fmla="*/ 212 w 1259"/>
                <a:gd name="T51" fmla="*/ 179 h 1532"/>
                <a:gd name="T52" fmla="*/ 280 w 1259"/>
                <a:gd name="T53" fmla="*/ 164 h 1532"/>
                <a:gd name="T54" fmla="*/ 336 w 1259"/>
                <a:gd name="T55" fmla="*/ 149 h 1532"/>
                <a:gd name="T56" fmla="*/ 397 w 1259"/>
                <a:gd name="T57" fmla="*/ 149 h 1532"/>
                <a:gd name="T58" fmla="*/ 458 w 1259"/>
                <a:gd name="T59" fmla="*/ 141 h 1532"/>
                <a:gd name="T60" fmla="*/ 511 w 1259"/>
                <a:gd name="T61" fmla="*/ 146 h 1532"/>
                <a:gd name="T62" fmla="*/ 565 w 1259"/>
                <a:gd name="T63" fmla="*/ 152 h 1532"/>
                <a:gd name="T64" fmla="*/ 618 w 1259"/>
                <a:gd name="T65" fmla="*/ 166 h 1532"/>
                <a:gd name="T66" fmla="*/ 669 w 1259"/>
                <a:gd name="T67" fmla="*/ 186 h 1532"/>
                <a:gd name="T68" fmla="*/ 715 w 1259"/>
                <a:gd name="T69" fmla="*/ 205 h 1532"/>
                <a:gd name="T70" fmla="*/ 760 w 1259"/>
                <a:gd name="T71" fmla="*/ 239 h 1532"/>
                <a:gd name="T72" fmla="*/ 811 w 1259"/>
                <a:gd name="T73" fmla="*/ 267 h 1532"/>
                <a:gd name="T74" fmla="*/ 855 w 1259"/>
                <a:gd name="T75" fmla="*/ 307 h 1532"/>
                <a:gd name="T76" fmla="*/ 899 w 1259"/>
                <a:gd name="T77" fmla="*/ 348 h 1532"/>
                <a:gd name="T78" fmla="*/ 971 w 1259"/>
                <a:gd name="T79" fmla="*/ 464 h 1532"/>
                <a:gd name="T80" fmla="*/ 1016 w 1259"/>
                <a:gd name="T81" fmla="*/ 606 h 1532"/>
                <a:gd name="T82" fmla="*/ 1027 w 1259"/>
                <a:gd name="T83" fmla="*/ 774 h 1532"/>
                <a:gd name="T84" fmla="*/ 1022 w 1259"/>
                <a:gd name="T85" fmla="*/ 939 h 1532"/>
                <a:gd name="T86" fmla="*/ 1002 w 1259"/>
                <a:gd name="T87" fmla="*/ 1117 h 1532"/>
                <a:gd name="T88" fmla="*/ 966 w 1259"/>
                <a:gd name="T89" fmla="*/ 1279 h 1532"/>
                <a:gd name="T90" fmla="*/ 933 w 1259"/>
                <a:gd name="T91" fmla="*/ 1421 h 1532"/>
                <a:gd name="T92" fmla="*/ 891 w 1259"/>
                <a:gd name="T93" fmla="*/ 1532 h 1532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1259" h="1532">
                  <a:moveTo>
                    <a:pt x="891" y="1532"/>
                  </a:moveTo>
                  <a:lnTo>
                    <a:pt x="954" y="1452"/>
                  </a:lnTo>
                  <a:lnTo>
                    <a:pt x="1032" y="1338"/>
                  </a:lnTo>
                  <a:lnTo>
                    <a:pt x="1115" y="1188"/>
                  </a:lnTo>
                  <a:lnTo>
                    <a:pt x="1194" y="1023"/>
                  </a:lnTo>
                  <a:lnTo>
                    <a:pt x="1244" y="841"/>
                  </a:lnTo>
                  <a:lnTo>
                    <a:pt x="1259" y="647"/>
                  </a:lnTo>
                  <a:lnTo>
                    <a:pt x="1230" y="463"/>
                  </a:lnTo>
                  <a:lnTo>
                    <a:pt x="1140" y="294"/>
                  </a:lnTo>
                  <a:lnTo>
                    <a:pt x="1043" y="190"/>
                  </a:lnTo>
                  <a:lnTo>
                    <a:pt x="961" y="109"/>
                  </a:lnTo>
                  <a:lnTo>
                    <a:pt x="894" y="65"/>
                  </a:lnTo>
                  <a:lnTo>
                    <a:pt x="786" y="18"/>
                  </a:lnTo>
                  <a:lnTo>
                    <a:pt x="642" y="0"/>
                  </a:lnTo>
                  <a:lnTo>
                    <a:pt x="440" y="23"/>
                  </a:lnTo>
                  <a:lnTo>
                    <a:pt x="366" y="44"/>
                  </a:lnTo>
                  <a:lnTo>
                    <a:pt x="292" y="58"/>
                  </a:lnTo>
                  <a:lnTo>
                    <a:pt x="229" y="79"/>
                  </a:lnTo>
                  <a:lnTo>
                    <a:pt x="178" y="103"/>
                  </a:lnTo>
                  <a:lnTo>
                    <a:pt x="127" y="127"/>
                  </a:lnTo>
                  <a:lnTo>
                    <a:pt x="82" y="158"/>
                  </a:lnTo>
                  <a:lnTo>
                    <a:pt x="41" y="197"/>
                  </a:lnTo>
                  <a:lnTo>
                    <a:pt x="0" y="243"/>
                  </a:lnTo>
                  <a:lnTo>
                    <a:pt x="76" y="215"/>
                  </a:lnTo>
                  <a:lnTo>
                    <a:pt x="144" y="194"/>
                  </a:lnTo>
                  <a:lnTo>
                    <a:pt x="212" y="179"/>
                  </a:lnTo>
                  <a:lnTo>
                    <a:pt x="280" y="164"/>
                  </a:lnTo>
                  <a:lnTo>
                    <a:pt x="336" y="149"/>
                  </a:lnTo>
                  <a:lnTo>
                    <a:pt x="397" y="149"/>
                  </a:lnTo>
                  <a:lnTo>
                    <a:pt x="458" y="141"/>
                  </a:lnTo>
                  <a:lnTo>
                    <a:pt x="511" y="146"/>
                  </a:lnTo>
                  <a:lnTo>
                    <a:pt x="565" y="152"/>
                  </a:lnTo>
                  <a:lnTo>
                    <a:pt x="618" y="166"/>
                  </a:lnTo>
                  <a:lnTo>
                    <a:pt x="669" y="186"/>
                  </a:lnTo>
                  <a:lnTo>
                    <a:pt x="715" y="205"/>
                  </a:lnTo>
                  <a:lnTo>
                    <a:pt x="760" y="239"/>
                  </a:lnTo>
                  <a:lnTo>
                    <a:pt x="811" y="267"/>
                  </a:lnTo>
                  <a:lnTo>
                    <a:pt x="855" y="307"/>
                  </a:lnTo>
                  <a:lnTo>
                    <a:pt x="899" y="348"/>
                  </a:lnTo>
                  <a:lnTo>
                    <a:pt x="971" y="464"/>
                  </a:lnTo>
                  <a:lnTo>
                    <a:pt x="1016" y="606"/>
                  </a:lnTo>
                  <a:lnTo>
                    <a:pt x="1027" y="774"/>
                  </a:lnTo>
                  <a:lnTo>
                    <a:pt x="1022" y="939"/>
                  </a:lnTo>
                  <a:lnTo>
                    <a:pt x="1002" y="1117"/>
                  </a:lnTo>
                  <a:lnTo>
                    <a:pt x="966" y="1279"/>
                  </a:lnTo>
                  <a:lnTo>
                    <a:pt x="933" y="1421"/>
                  </a:lnTo>
                  <a:lnTo>
                    <a:pt x="891" y="1532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13"/>
            <p:cNvSpPr>
              <a:spLocks/>
            </p:cNvSpPr>
            <p:nvPr userDrawn="1"/>
          </p:nvSpPr>
          <p:spPr bwMode="ltGray">
            <a:xfrm>
              <a:off x="0" y="2610"/>
              <a:ext cx="801" cy="459"/>
            </a:xfrm>
            <a:custGeom>
              <a:avLst/>
              <a:gdLst>
                <a:gd name="T0" fmla="*/ 0 w 801"/>
                <a:gd name="T1" fmla="*/ 0 h 459"/>
                <a:gd name="T2" fmla="*/ 37 w 801"/>
                <a:gd name="T3" fmla="*/ 69 h 459"/>
                <a:gd name="T4" fmla="*/ 68 w 801"/>
                <a:gd name="T5" fmla="*/ 132 h 459"/>
                <a:gd name="T6" fmla="*/ 110 w 801"/>
                <a:gd name="T7" fmla="*/ 188 h 459"/>
                <a:gd name="T8" fmla="*/ 149 w 801"/>
                <a:gd name="T9" fmla="*/ 229 h 459"/>
                <a:gd name="T10" fmla="*/ 192 w 801"/>
                <a:gd name="T11" fmla="*/ 278 h 459"/>
                <a:gd name="T12" fmla="*/ 250 w 801"/>
                <a:gd name="T13" fmla="*/ 314 h 459"/>
                <a:gd name="T14" fmla="*/ 308 w 801"/>
                <a:gd name="T15" fmla="*/ 336 h 459"/>
                <a:gd name="T16" fmla="*/ 365 w 801"/>
                <a:gd name="T17" fmla="*/ 365 h 459"/>
                <a:gd name="T18" fmla="*/ 430 w 801"/>
                <a:gd name="T19" fmla="*/ 381 h 459"/>
                <a:gd name="T20" fmla="*/ 501 w 801"/>
                <a:gd name="T21" fmla="*/ 390 h 459"/>
                <a:gd name="T22" fmla="*/ 573 w 801"/>
                <a:gd name="T23" fmla="*/ 392 h 459"/>
                <a:gd name="T24" fmla="*/ 646 w 801"/>
                <a:gd name="T25" fmla="*/ 381 h 459"/>
                <a:gd name="T26" fmla="*/ 726 w 801"/>
                <a:gd name="T27" fmla="*/ 362 h 459"/>
                <a:gd name="T28" fmla="*/ 801 w 801"/>
                <a:gd name="T29" fmla="*/ 335 h 459"/>
                <a:gd name="T30" fmla="*/ 731 w 801"/>
                <a:gd name="T31" fmla="*/ 377 h 459"/>
                <a:gd name="T32" fmla="*/ 662 w 801"/>
                <a:gd name="T33" fmla="*/ 404 h 459"/>
                <a:gd name="T34" fmla="*/ 594 w 801"/>
                <a:gd name="T35" fmla="*/ 432 h 459"/>
                <a:gd name="T36" fmla="*/ 532 w 801"/>
                <a:gd name="T37" fmla="*/ 445 h 459"/>
                <a:gd name="T38" fmla="*/ 471 w 801"/>
                <a:gd name="T39" fmla="*/ 459 h 459"/>
                <a:gd name="T40" fmla="*/ 411 w 801"/>
                <a:gd name="T41" fmla="*/ 458 h 459"/>
                <a:gd name="T42" fmla="*/ 350 w 801"/>
                <a:gd name="T43" fmla="*/ 458 h 459"/>
                <a:gd name="T44" fmla="*/ 291 w 801"/>
                <a:gd name="T45" fmla="*/ 450 h 459"/>
                <a:gd name="T46" fmla="*/ 244 w 801"/>
                <a:gd name="T47" fmla="*/ 436 h 459"/>
                <a:gd name="T48" fmla="*/ 192 w 801"/>
                <a:gd name="T49" fmla="*/ 415 h 459"/>
                <a:gd name="T50" fmla="*/ 145 w 801"/>
                <a:gd name="T51" fmla="*/ 394 h 459"/>
                <a:gd name="T52" fmla="*/ 100 w 801"/>
                <a:gd name="T53" fmla="*/ 373 h 459"/>
                <a:gd name="T54" fmla="*/ 60 w 801"/>
                <a:gd name="T55" fmla="*/ 347 h 459"/>
                <a:gd name="T56" fmla="*/ 0 w 801"/>
                <a:gd name="T57" fmla="*/ 294 h 459"/>
                <a:gd name="T58" fmla="*/ 0 w 801"/>
                <a:gd name="T59" fmla="*/ 0 h 459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801" h="459">
                  <a:moveTo>
                    <a:pt x="0" y="0"/>
                  </a:moveTo>
                  <a:lnTo>
                    <a:pt x="37" y="69"/>
                  </a:lnTo>
                  <a:lnTo>
                    <a:pt x="68" y="132"/>
                  </a:lnTo>
                  <a:lnTo>
                    <a:pt x="110" y="188"/>
                  </a:lnTo>
                  <a:lnTo>
                    <a:pt x="149" y="229"/>
                  </a:lnTo>
                  <a:lnTo>
                    <a:pt x="192" y="278"/>
                  </a:lnTo>
                  <a:lnTo>
                    <a:pt x="250" y="314"/>
                  </a:lnTo>
                  <a:lnTo>
                    <a:pt x="308" y="336"/>
                  </a:lnTo>
                  <a:lnTo>
                    <a:pt x="365" y="365"/>
                  </a:lnTo>
                  <a:lnTo>
                    <a:pt x="430" y="381"/>
                  </a:lnTo>
                  <a:lnTo>
                    <a:pt x="501" y="390"/>
                  </a:lnTo>
                  <a:lnTo>
                    <a:pt x="573" y="392"/>
                  </a:lnTo>
                  <a:lnTo>
                    <a:pt x="646" y="381"/>
                  </a:lnTo>
                  <a:lnTo>
                    <a:pt x="726" y="362"/>
                  </a:lnTo>
                  <a:lnTo>
                    <a:pt x="801" y="335"/>
                  </a:lnTo>
                  <a:lnTo>
                    <a:pt x="731" y="377"/>
                  </a:lnTo>
                  <a:lnTo>
                    <a:pt x="662" y="404"/>
                  </a:lnTo>
                  <a:lnTo>
                    <a:pt x="594" y="432"/>
                  </a:lnTo>
                  <a:lnTo>
                    <a:pt x="532" y="445"/>
                  </a:lnTo>
                  <a:lnTo>
                    <a:pt x="471" y="459"/>
                  </a:lnTo>
                  <a:lnTo>
                    <a:pt x="411" y="458"/>
                  </a:lnTo>
                  <a:lnTo>
                    <a:pt x="350" y="458"/>
                  </a:lnTo>
                  <a:lnTo>
                    <a:pt x="291" y="450"/>
                  </a:lnTo>
                  <a:lnTo>
                    <a:pt x="244" y="436"/>
                  </a:lnTo>
                  <a:lnTo>
                    <a:pt x="192" y="415"/>
                  </a:lnTo>
                  <a:lnTo>
                    <a:pt x="145" y="394"/>
                  </a:lnTo>
                  <a:lnTo>
                    <a:pt x="100" y="373"/>
                  </a:lnTo>
                  <a:lnTo>
                    <a:pt x="60" y="347"/>
                  </a:lnTo>
                  <a:lnTo>
                    <a:pt x="0" y="2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14"/>
            <p:cNvSpPr>
              <a:spLocks/>
            </p:cNvSpPr>
            <p:nvPr userDrawn="1"/>
          </p:nvSpPr>
          <p:spPr bwMode="ltGray">
            <a:xfrm rot="373331" flipH="1">
              <a:off x="898" y="2855"/>
              <a:ext cx="354" cy="464"/>
            </a:xfrm>
            <a:custGeom>
              <a:avLst/>
              <a:gdLst>
                <a:gd name="T0" fmla="*/ 687 w 117"/>
                <a:gd name="T1" fmla="*/ 0 h 132"/>
                <a:gd name="T2" fmla="*/ 0 w 117"/>
                <a:gd name="T3" fmla="*/ 309 h 132"/>
                <a:gd name="T4" fmla="*/ 27 w 117"/>
                <a:gd name="T5" fmla="*/ 320 h 132"/>
                <a:gd name="T6" fmla="*/ 127 w 117"/>
                <a:gd name="T7" fmla="*/ 359 h 132"/>
                <a:gd name="T8" fmla="*/ 266 w 117"/>
                <a:gd name="T9" fmla="*/ 446 h 132"/>
                <a:gd name="T10" fmla="*/ 421 w 117"/>
                <a:gd name="T11" fmla="*/ 580 h 132"/>
                <a:gd name="T12" fmla="*/ 605 w 117"/>
                <a:gd name="T13" fmla="*/ 766 h 132"/>
                <a:gd name="T14" fmla="*/ 769 w 117"/>
                <a:gd name="T15" fmla="*/ 988 h 132"/>
                <a:gd name="T16" fmla="*/ 935 w 117"/>
                <a:gd name="T17" fmla="*/ 1272 h 132"/>
                <a:gd name="T18" fmla="*/ 1062 w 117"/>
                <a:gd name="T19" fmla="*/ 1631 h 132"/>
                <a:gd name="T20" fmla="*/ 1071 w 117"/>
                <a:gd name="T21" fmla="*/ 1483 h 132"/>
                <a:gd name="T22" fmla="*/ 1053 w 117"/>
                <a:gd name="T23" fmla="*/ 1322 h 132"/>
                <a:gd name="T24" fmla="*/ 989 w 117"/>
                <a:gd name="T25" fmla="*/ 1111 h 132"/>
                <a:gd name="T26" fmla="*/ 908 w 117"/>
                <a:gd name="T27" fmla="*/ 914 h 132"/>
                <a:gd name="T28" fmla="*/ 814 w 117"/>
                <a:gd name="T29" fmla="*/ 717 h 132"/>
                <a:gd name="T30" fmla="*/ 714 w 117"/>
                <a:gd name="T31" fmla="*/ 555 h 132"/>
                <a:gd name="T32" fmla="*/ 614 w 117"/>
                <a:gd name="T33" fmla="*/ 446 h 132"/>
                <a:gd name="T34" fmla="*/ 529 w 117"/>
                <a:gd name="T35" fmla="*/ 394 h 132"/>
                <a:gd name="T36" fmla="*/ 632 w 117"/>
                <a:gd name="T37" fmla="*/ 359 h 132"/>
                <a:gd name="T38" fmla="*/ 723 w 117"/>
                <a:gd name="T39" fmla="*/ 344 h 132"/>
                <a:gd name="T40" fmla="*/ 814 w 117"/>
                <a:gd name="T41" fmla="*/ 320 h 132"/>
                <a:gd name="T42" fmla="*/ 899 w 117"/>
                <a:gd name="T43" fmla="*/ 309 h 132"/>
                <a:gd name="T44" fmla="*/ 962 w 117"/>
                <a:gd name="T45" fmla="*/ 295 h 132"/>
                <a:gd name="T46" fmla="*/ 998 w 117"/>
                <a:gd name="T47" fmla="*/ 271 h 132"/>
                <a:gd name="T48" fmla="*/ 1035 w 117"/>
                <a:gd name="T49" fmla="*/ 260 h 132"/>
                <a:gd name="T50" fmla="*/ 1044 w 117"/>
                <a:gd name="T51" fmla="*/ 260 h 132"/>
                <a:gd name="T52" fmla="*/ 687 w 117"/>
                <a:gd name="T53" fmla="*/ 0 h 132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117" h="132">
                  <a:moveTo>
                    <a:pt x="75" y="0"/>
                  </a:moveTo>
                  <a:lnTo>
                    <a:pt x="0" y="25"/>
                  </a:lnTo>
                  <a:lnTo>
                    <a:pt x="3" y="26"/>
                  </a:lnTo>
                  <a:lnTo>
                    <a:pt x="14" y="29"/>
                  </a:lnTo>
                  <a:lnTo>
                    <a:pt x="29" y="36"/>
                  </a:lnTo>
                  <a:lnTo>
                    <a:pt x="46" y="47"/>
                  </a:lnTo>
                  <a:lnTo>
                    <a:pt x="66" y="62"/>
                  </a:lnTo>
                  <a:lnTo>
                    <a:pt x="84" y="80"/>
                  </a:lnTo>
                  <a:lnTo>
                    <a:pt x="102" y="103"/>
                  </a:lnTo>
                  <a:lnTo>
                    <a:pt x="116" y="132"/>
                  </a:lnTo>
                  <a:lnTo>
                    <a:pt x="117" y="120"/>
                  </a:lnTo>
                  <a:lnTo>
                    <a:pt x="115" y="107"/>
                  </a:lnTo>
                  <a:lnTo>
                    <a:pt x="108" y="90"/>
                  </a:lnTo>
                  <a:lnTo>
                    <a:pt x="99" y="74"/>
                  </a:lnTo>
                  <a:lnTo>
                    <a:pt x="89" y="58"/>
                  </a:lnTo>
                  <a:lnTo>
                    <a:pt x="78" y="45"/>
                  </a:lnTo>
                  <a:lnTo>
                    <a:pt x="67" y="36"/>
                  </a:lnTo>
                  <a:lnTo>
                    <a:pt x="58" y="32"/>
                  </a:lnTo>
                  <a:lnTo>
                    <a:pt x="69" y="29"/>
                  </a:lnTo>
                  <a:lnTo>
                    <a:pt x="79" y="28"/>
                  </a:lnTo>
                  <a:lnTo>
                    <a:pt x="89" y="26"/>
                  </a:lnTo>
                  <a:lnTo>
                    <a:pt x="98" y="25"/>
                  </a:lnTo>
                  <a:lnTo>
                    <a:pt x="105" y="24"/>
                  </a:lnTo>
                  <a:lnTo>
                    <a:pt x="109" y="22"/>
                  </a:lnTo>
                  <a:lnTo>
                    <a:pt x="113" y="21"/>
                  </a:lnTo>
                  <a:lnTo>
                    <a:pt x="114" y="21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15"/>
            <p:cNvSpPr>
              <a:spLocks/>
            </p:cNvSpPr>
            <p:nvPr userDrawn="1"/>
          </p:nvSpPr>
          <p:spPr bwMode="ltGray">
            <a:xfrm rot="373331" flipH="1">
              <a:off x="799" y="2979"/>
              <a:ext cx="87" cy="274"/>
            </a:xfrm>
            <a:custGeom>
              <a:avLst/>
              <a:gdLst>
                <a:gd name="T0" fmla="*/ 261 w 29"/>
                <a:gd name="T1" fmla="*/ 0 h 77"/>
                <a:gd name="T2" fmla="*/ 207 w 29"/>
                <a:gd name="T3" fmla="*/ 0 h 77"/>
                <a:gd name="T4" fmla="*/ 144 w 29"/>
                <a:gd name="T5" fmla="*/ 50 h 77"/>
                <a:gd name="T6" fmla="*/ 81 w 29"/>
                <a:gd name="T7" fmla="*/ 114 h 77"/>
                <a:gd name="T8" fmla="*/ 36 w 29"/>
                <a:gd name="T9" fmla="*/ 242 h 77"/>
                <a:gd name="T10" fmla="*/ 9 w 29"/>
                <a:gd name="T11" fmla="*/ 381 h 77"/>
                <a:gd name="T12" fmla="*/ 0 w 29"/>
                <a:gd name="T13" fmla="*/ 559 h 77"/>
                <a:gd name="T14" fmla="*/ 27 w 29"/>
                <a:gd name="T15" fmla="*/ 762 h 77"/>
                <a:gd name="T16" fmla="*/ 99 w 29"/>
                <a:gd name="T17" fmla="*/ 975 h 77"/>
                <a:gd name="T18" fmla="*/ 135 w 29"/>
                <a:gd name="T19" fmla="*/ 673 h 77"/>
                <a:gd name="T20" fmla="*/ 171 w 29"/>
                <a:gd name="T21" fmla="*/ 470 h 77"/>
                <a:gd name="T22" fmla="*/ 207 w 29"/>
                <a:gd name="T23" fmla="*/ 278 h 77"/>
                <a:gd name="T24" fmla="*/ 261 w 29"/>
                <a:gd name="T25" fmla="*/ 0 h 7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9" h="77">
                  <a:moveTo>
                    <a:pt x="29" y="0"/>
                  </a:moveTo>
                  <a:lnTo>
                    <a:pt x="23" y="0"/>
                  </a:lnTo>
                  <a:lnTo>
                    <a:pt x="16" y="4"/>
                  </a:lnTo>
                  <a:lnTo>
                    <a:pt x="9" y="9"/>
                  </a:lnTo>
                  <a:lnTo>
                    <a:pt x="4" y="19"/>
                  </a:lnTo>
                  <a:lnTo>
                    <a:pt x="1" y="30"/>
                  </a:lnTo>
                  <a:lnTo>
                    <a:pt x="0" y="44"/>
                  </a:lnTo>
                  <a:lnTo>
                    <a:pt x="3" y="60"/>
                  </a:lnTo>
                  <a:lnTo>
                    <a:pt x="11" y="77"/>
                  </a:lnTo>
                  <a:lnTo>
                    <a:pt x="15" y="53"/>
                  </a:lnTo>
                  <a:lnTo>
                    <a:pt x="19" y="37"/>
                  </a:lnTo>
                  <a:lnTo>
                    <a:pt x="23" y="22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16"/>
            <p:cNvSpPr>
              <a:spLocks/>
            </p:cNvSpPr>
            <p:nvPr userDrawn="1"/>
          </p:nvSpPr>
          <p:spPr bwMode="ltGray">
            <a:xfrm>
              <a:off x="1190" y="3273"/>
              <a:ext cx="1108" cy="1047"/>
            </a:xfrm>
            <a:custGeom>
              <a:avLst/>
              <a:gdLst>
                <a:gd name="T0" fmla="*/ 784 w 1108"/>
                <a:gd name="T1" fmla="*/ 1047 h 1047"/>
                <a:gd name="T2" fmla="*/ 692 w 1108"/>
                <a:gd name="T3" fmla="*/ 1011 h 1047"/>
                <a:gd name="T4" fmla="*/ 607 w 1108"/>
                <a:gd name="T5" fmla="*/ 945 h 1047"/>
                <a:gd name="T6" fmla="*/ 517 w 1108"/>
                <a:gd name="T7" fmla="*/ 861 h 1047"/>
                <a:gd name="T8" fmla="*/ 432 w 1108"/>
                <a:gd name="T9" fmla="*/ 776 h 1047"/>
                <a:gd name="T10" fmla="*/ 350 w 1108"/>
                <a:gd name="T11" fmla="*/ 677 h 1047"/>
                <a:gd name="T12" fmla="*/ 266 w 1108"/>
                <a:gd name="T13" fmla="*/ 563 h 1047"/>
                <a:gd name="T14" fmla="*/ 188 w 1108"/>
                <a:gd name="T15" fmla="*/ 447 h 1047"/>
                <a:gd name="T16" fmla="*/ 122 w 1108"/>
                <a:gd name="T17" fmla="*/ 325 h 1047"/>
                <a:gd name="T18" fmla="*/ 65 w 1108"/>
                <a:gd name="T19" fmla="*/ 211 h 1047"/>
                <a:gd name="T20" fmla="*/ 21 w 1108"/>
                <a:gd name="T21" fmla="*/ 101 h 1047"/>
                <a:gd name="T22" fmla="*/ 0 w 1108"/>
                <a:gd name="T23" fmla="*/ 0 h 1047"/>
                <a:gd name="T24" fmla="*/ 109 w 1108"/>
                <a:gd name="T25" fmla="*/ 217 h 1047"/>
                <a:gd name="T26" fmla="*/ 209 w 1108"/>
                <a:gd name="T27" fmla="*/ 378 h 1047"/>
                <a:gd name="T28" fmla="*/ 294 w 1108"/>
                <a:gd name="T29" fmla="*/ 500 h 1047"/>
                <a:gd name="T30" fmla="*/ 373 w 1108"/>
                <a:gd name="T31" fmla="*/ 590 h 1047"/>
                <a:gd name="T32" fmla="*/ 441 w 1108"/>
                <a:gd name="T33" fmla="*/ 661 h 1047"/>
                <a:gd name="T34" fmla="*/ 506 w 1108"/>
                <a:gd name="T35" fmla="*/ 713 h 1047"/>
                <a:gd name="T36" fmla="*/ 564 w 1108"/>
                <a:gd name="T37" fmla="*/ 754 h 1047"/>
                <a:gd name="T38" fmla="*/ 620 w 1108"/>
                <a:gd name="T39" fmla="*/ 801 h 1047"/>
                <a:gd name="T40" fmla="*/ 754 w 1108"/>
                <a:gd name="T41" fmla="*/ 899 h 1047"/>
                <a:gd name="T42" fmla="*/ 925 w 1108"/>
                <a:gd name="T43" fmla="*/ 977 h 1047"/>
                <a:gd name="T44" fmla="*/ 1108 w 1108"/>
                <a:gd name="T45" fmla="*/ 1047 h 1047"/>
                <a:gd name="T46" fmla="*/ 784 w 1108"/>
                <a:gd name="T47" fmla="*/ 1047 h 1047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1108" h="1047">
                  <a:moveTo>
                    <a:pt x="784" y="1047"/>
                  </a:moveTo>
                  <a:lnTo>
                    <a:pt x="692" y="1011"/>
                  </a:lnTo>
                  <a:lnTo>
                    <a:pt x="607" y="945"/>
                  </a:lnTo>
                  <a:lnTo>
                    <a:pt x="517" y="861"/>
                  </a:lnTo>
                  <a:lnTo>
                    <a:pt x="432" y="776"/>
                  </a:lnTo>
                  <a:lnTo>
                    <a:pt x="350" y="677"/>
                  </a:lnTo>
                  <a:lnTo>
                    <a:pt x="266" y="563"/>
                  </a:lnTo>
                  <a:lnTo>
                    <a:pt x="188" y="447"/>
                  </a:lnTo>
                  <a:lnTo>
                    <a:pt x="122" y="325"/>
                  </a:lnTo>
                  <a:lnTo>
                    <a:pt x="65" y="211"/>
                  </a:lnTo>
                  <a:lnTo>
                    <a:pt x="21" y="101"/>
                  </a:lnTo>
                  <a:lnTo>
                    <a:pt x="0" y="0"/>
                  </a:lnTo>
                  <a:lnTo>
                    <a:pt x="109" y="217"/>
                  </a:lnTo>
                  <a:lnTo>
                    <a:pt x="209" y="378"/>
                  </a:lnTo>
                  <a:lnTo>
                    <a:pt x="294" y="500"/>
                  </a:lnTo>
                  <a:lnTo>
                    <a:pt x="373" y="590"/>
                  </a:lnTo>
                  <a:lnTo>
                    <a:pt x="441" y="661"/>
                  </a:lnTo>
                  <a:lnTo>
                    <a:pt x="506" y="713"/>
                  </a:lnTo>
                  <a:lnTo>
                    <a:pt x="564" y="754"/>
                  </a:lnTo>
                  <a:lnTo>
                    <a:pt x="620" y="801"/>
                  </a:lnTo>
                  <a:lnTo>
                    <a:pt x="754" y="899"/>
                  </a:lnTo>
                  <a:lnTo>
                    <a:pt x="925" y="977"/>
                  </a:lnTo>
                  <a:lnTo>
                    <a:pt x="1108" y="1047"/>
                  </a:lnTo>
                  <a:lnTo>
                    <a:pt x="784" y="1047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2" name="Group 17"/>
            <p:cNvGrpSpPr>
              <a:grpSpLocks/>
            </p:cNvGrpSpPr>
            <p:nvPr userDrawn="1"/>
          </p:nvGrpSpPr>
          <p:grpSpPr bwMode="auto">
            <a:xfrm rot="3220060">
              <a:off x="2636" y="751"/>
              <a:ext cx="569" cy="636"/>
              <a:chOff x="1727" y="866"/>
              <a:chExt cx="129" cy="157"/>
            </a:xfrm>
          </p:grpSpPr>
          <p:sp>
            <p:nvSpPr>
              <p:cNvPr id="36" name="Freeform 18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20 w 83"/>
                  <a:gd name="T1" fmla="*/ 7 h 117"/>
                  <a:gd name="T2" fmla="*/ 6 w 83"/>
                  <a:gd name="T3" fmla="*/ 0 h 117"/>
                  <a:gd name="T4" fmla="*/ 0 w 83"/>
                  <a:gd name="T5" fmla="*/ 30 h 117"/>
                  <a:gd name="T6" fmla="*/ 20 w 83"/>
                  <a:gd name="T7" fmla="*/ 7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" name="Freeform 19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25 h 98"/>
                  <a:gd name="T2" fmla="*/ 30 w 140"/>
                  <a:gd name="T3" fmla="*/ 0 h 98"/>
                  <a:gd name="T4" fmla="*/ 35 w 140"/>
                  <a:gd name="T5" fmla="*/ 13 h 98"/>
                  <a:gd name="T6" fmla="*/ 0 w 140"/>
                  <a:gd name="T7" fmla="*/ 25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" name="Freeform 20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2 h 49"/>
                  <a:gd name="T2" fmla="*/ 37 w 145"/>
                  <a:gd name="T3" fmla="*/ 0 h 49"/>
                  <a:gd name="T4" fmla="*/ 33 w 145"/>
                  <a:gd name="T5" fmla="*/ 13 h 49"/>
                  <a:gd name="T6" fmla="*/ 0 w 145"/>
                  <a:gd name="T7" fmla="*/ 2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3" name="Group 21"/>
            <p:cNvGrpSpPr>
              <a:grpSpLocks/>
            </p:cNvGrpSpPr>
            <p:nvPr userDrawn="1"/>
          </p:nvGrpSpPr>
          <p:grpSpPr bwMode="auto">
            <a:xfrm rot="-6691250">
              <a:off x="3633" y="109"/>
              <a:ext cx="356" cy="608"/>
              <a:chOff x="1737" y="866"/>
              <a:chExt cx="129" cy="157"/>
            </a:xfrm>
          </p:grpSpPr>
          <p:sp>
            <p:nvSpPr>
              <p:cNvPr id="33" name="Freeform 22"/>
              <p:cNvSpPr>
                <a:spLocks/>
              </p:cNvSpPr>
              <p:nvPr userDrawn="1"/>
            </p:nvSpPr>
            <p:spPr bwMode="ltGray">
              <a:xfrm>
                <a:off x="1738" y="866"/>
                <a:ext cx="41" cy="59"/>
              </a:xfrm>
              <a:custGeom>
                <a:avLst/>
                <a:gdLst>
                  <a:gd name="T0" fmla="*/ 20 w 83"/>
                  <a:gd name="T1" fmla="*/ 7 h 117"/>
                  <a:gd name="T2" fmla="*/ 6 w 83"/>
                  <a:gd name="T3" fmla="*/ 0 h 117"/>
                  <a:gd name="T4" fmla="*/ 0 w 83"/>
                  <a:gd name="T5" fmla="*/ 30 h 117"/>
                  <a:gd name="T6" fmla="*/ 20 w 83"/>
                  <a:gd name="T7" fmla="*/ 7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" name="Freeform 23"/>
              <p:cNvSpPr>
                <a:spLocks/>
              </p:cNvSpPr>
              <p:nvPr userDrawn="1"/>
            </p:nvSpPr>
            <p:spPr bwMode="ltGray">
              <a:xfrm>
                <a:off x="1797" y="894"/>
                <a:ext cx="70" cy="49"/>
              </a:xfrm>
              <a:custGeom>
                <a:avLst/>
                <a:gdLst>
                  <a:gd name="T0" fmla="*/ 0 w 140"/>
                  <a:gd name="T1" fmla="*/ 25 h 98"/>
                  <a:gd name="T2" fmla="*/ 30 w 140"/>
                  <a:gd name="T3" fmla="*/ 0 h 98"/>
                  <a:gd name="T4" fmla="*/ 35 w 140"/>
                  <a:gd name="T5" fmla="*/ 13 h 98"/>
                  <a:gd name="T6" fmla="*/ 0 w 140"/>
                  <a:gd name="T7" fmla="*/ 25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" name="Freeform 24"/>
              <p:cNvSpPr>
                <a:spLocks/>
              </p:cNvSpPr>
              <p:nvPr userDrawn="1"/>
            </p:nvSpPr>
            <p:spPr bwMode="ltGray">
              <a:xfrm>
                <a:off x="1781" y="998"/>
                <a:ext cx="73" cy="25"/>
              </a:xfrm>
              <a:custGeom>
                <a:avLst/>
                <a:gdLst>
                  <a:gd name="T0" fmla="*/ 0 w 145"/>
                  <a:gd name="T1" fmla="*/ 2 h 49"/>
                  <a:gd name="T2" fmla="*/ 37 w 145"/>
                  <a:gd name="T3" fmla="*/ 0 h 49"/>
                  <a:gd name="T4" fmla="*/ 33 w 145"/>
                  <a:gd name="T5" fmla="*/ 13 h 49"/>
                  <a:gd name="T6" fmla="*/ 0 w 145"/>
                  <a:gd name="T7" fmla="*/ 2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4" name="Group 25"/>
            <p:cNvGrpSpPr>
              <a:grpSpLocks/>
            </p:cNvGrpSpPr>
            <p:nvPr userDrawn="1"/>
          </p:nvGrpSpPr>
          <p:grpSpPr bwMode="auto">
            <a:xfrm rot="8524840">
              <a:off x="677" y="3299"/>
              <a:ext cx="500" cy="500"/>
              <a:chOff x="1727" y="876"/>
              <a:chExt cx="129" cy="156"/>
            </a:xfrm>
          </p:grpSpPr>
          <p:sp>
            <p:nvSpPr>
              <p:cNvPr id="30" name="Freeform 26"/>
              <p:cNvSpPr>
                <a:spLocks/>
              </p:cNvSpPr>
              <p:nvPr userDrawn="1"/>
            </p:nvSpPr>
            <p:spPr bwMode="ltGray">
              <a:xfrm>
                <a:off x="1727" y="877"/>
                <a:ext cx="41" cy="59"/>
              </a:xfrm>
              <a:custGeom>
                <a:avLst/>
                <a:gdLst>
                  <a:gd name="T0" fmla="*/ 20 w 83"/>
                  <a:gd name="T1" fmla="*/ 7 h 117"/>
                  <a:gd name="T2" fmla="*/ 6 w 83"/>
                  <a:gd name="T3" fmla="*/ 0 h 117"/>
                  <a:gd name="T4" fmla="*/ 0 w 83"/>
                  <a:gd name="T5" fmla="*/ 30 h 117"/>
                  <a:gd name="T6" fmla="*/ 20 w 83"/>
                  <a:gd name="T7" fmla="*/ 7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" name="Freeform 27"/>
              <p:cNvSpPr>
                <a:spLocks/>
              </p:cNvSpPr>
              <p:nvPr userDrawn="1"/>
            </p:nvSpPr>
            <p:spPr bwMode="ltGray">
              <a:xfrm>
                <a:off x="1786" y="905"/>
                <a:ext cx="70" cy="49"/>
              </a:xfrm>
              <a:custGeom>
                <a:avLst/>
                <a:gdLst>
                  <a:gd name="T0" fmla="*/ 0 w 140"/>
                  <a:gd name="T1" fmla="*/ 25 h 98"/>
                  <a:gd name="T2" fmla="*/ 30 w 140"/>
                  <a:gd name="T3" fmla="*/ 0 h 98"/>
                  <a:gd name="T4" fmla="*/ 35 w 140"/>
                  <a:gd name="T5" fmla="*/ 13 h 98"/>
                  <a:gd name="T6" fmla="*/ 0 w 140"/>
                  <a:gd name="T7" fmla="*/ 25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" name="Freeform 28"/>
              <p:cNvSpPr>
                <a:spLocks/>
              </p:cNvSpPr>
              <p:nvPr userDrawn="1"/>
            </p:nvSpPr>
            <p:spPr bwMode="ltGray">
              <a:xfrm>
                <a:off x="1772" y="1008"/>
                <a:ext cx="73" cy="25"/>
              </a:xfrm>
              <a:custGeom>
                <a:avLst/>
                <a:gdLst>
                  <a:gd name="T0" fmla="*/ 0 w 145"/>
                  <a:gd name="T1" fmla="*/ 2 h 49"/>
                  <a:gd name="T2" fmla="*/ 37 w 145"/>
                  <a:gd name="T3" fmla="*/ 0 h 49"/>
                  <a:gd name="T4" fmla="*/ 33 w 145"/>
                  <a:gd name="T5" fmla="*/ 13 h 49"/>
                  <a:gd name="T6" fmla="*/ 0 w 145"/>
                  <a:gd name="T7" fmla="*/ 2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5" name="Group 29"/>
            <p:cNvGrpSpPr>
              <a:grpSpLocks/>
            </p:cNvGrpSpPr>
            <p:nvPr userDrawn="1"/>
          </p:nvGrpSpPr>
          <p:grpSpPr bwMode="auto">
            <a:xfrm rot="4106450" flipH="1">
              <a:off x="404" y="252"/>
              <a:ext cx="708" cy="891"/>
              <a:chOff x="1727" y="866"/>
              <a:chExt cx="129" cy="157"/>
            </a:xfrm>
          </p:grpSpPr>
          <p:sp>
            <p:nvSpPr>
              <p:cNvPr id="27" name="Freeform 30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20 w 83"/>
                  <a:gd name="T1" fmla="*/ 7 h 117"/>
                  <a:gd name="T2" fmla="*/ 6 w 83"/>
                  <a:gd name="T3" fmla="*/ 0 h 117"/>
                  <a:gd name="T4" fmla="*/ 0 w 83"/>
                  <a:gd name="T5" fmla="*/ 30 h 117"/>
                  <a:gd name="T6" fmla="*/ 20 w 83"/>
                  <a:gd name="T7" fmla="*/ 7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" name="Freeform 31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25 h 98"/>
                  <a:gd name="T2" fmla="*/ 30 w 140"/>
                  <a:gd name="T3" fmla="*/ 0 h 98"/>
                  <a:gd name="T4" fmla="*/ 35 w 140"/>
                  <a:gd name="T5" fmla="*/ 13 h 98"/>
                  <a:gd name="T6" fmla="*/ 0 w 140"/>
                  <a:gd name="T7" fmla="*/ 25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" name="Freeform 32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2 h 49"/>
                  <a:gd name="T2" fmla="*/ 37 w 145"/>
                  <a:gd name="T3" fmla="*/ 0 h 49"/>
                  <a:gd name="T4" fmla="*/ 33 w 145"/>
                  <a:gd name="T5" fmla="*/ 13 h 49"/>
                  <a:gd name="T6" fmla="*/ 0 w 145"/>
                  <a:gd name="T7" fmla="*/ 2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6" name="Group 33"/>
            <p:cNvGrpSpPr>
              <a:grpSpLocks/>
            </p:cNvGrpSpPr>
            <p:nvPr userDrawn="1"/>
          </p:nvGrpSpPr>
          <p:grpSpPr bwMode="auto">
            <a:xfrm rot="10015322" flipH="1">
              <a:off x="4634" y="2392"/>
              <a:ext cx="708" cy="891"/>
              <a:chOff x="1727" y="866"/>
              <a:chExt cx="129" cy="157"/>
            </a:xfrm>
          </p:grpSpPr>
          <p:sp>
            <p:nvSpPr>
              <p:cNvPr id="24" name="Freeform 34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20 w 83"/>
                  <a:gd name="T1" fmla="*/ 7 h 117"/>
                  <a:gd name="T2" fmla="*/ 6 w 83"/>
                  <a:gd name="T3" fmla="*/ 0 h 117"/>
                  <a:gd name="T4" fmla="*/ 0 w 83"/>
                  <a:gd name="T5" fmla="*/ 30 h 117"/>
                  <a:gd name="T6" fmla="*/ 20 w 83"/>
                  <a:gd name="T7" fmla="*/ 7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" name="Freeform 35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25 h 98"/>
                  <a:gd name="T2" fmla="*/ 30 w 140"/>
                  <a:gd name="T3" fmla="*/ 0 h 98"/>
                  <a:gd name="T4" fmla="*/ 35 w 140"/>
                  <a:gd name="T5" fmla="*/ 13 h 98"/>
                  <a:gd name="T6" fmla="*/ 0 w 140"/>
                  <a:gd name="T7" fmla="*/ 25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" name="Freeform 36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2 h 49"/>
                  <a:gd name="T2" fmla="*/ 37 w 145"/>
                  <a:gd name="T3" fmla="*/ 0 h 49"/>
                  <a:gd name="T4" fmla="*/ 33 w 145"/>
                  <a:gd name="T5" fmla="*/ 13 h 49"/>
                  <a:gd name="T6" fmla="*/ 0 w 145"/>
                  <a:gd name="T7" fmla="*/ 2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7" name="Freeform 37"/>
            <p:cNvSpPr>
              <a:spLocks/>
            </p:cNvSpPr>
            <p:nvPr userDrawn="1"/>
          </p:nvSpPr>
          <p:spPr bwMode="ltGray">
            <a:xfrm>
              <a:off x="1217" y="2"/>
              <a:ext cx="862" cy="886"/>
            </a:xfrm>
            <a:custGeom>
              <a:avLst/>
              <a:gdLst>
                <a:gd name="T0" fmla="*/ 0 w 862"/>
                <a:gd name="T1" fmla="*/ 0 h 886"/>
                <a:gd name="T2" fmla="*/ 6 w 862"/>
                <a:gd name="T3" fmla="*/ 107 h 886"/>
                <a:gd name="T4" fmla="*/ 37 w 862"/>
                <a:gd name="T5" fmla="*/ 262 h 886"/>
                <a:gd name="T6" fmla="*/ 83 w 862"/>
                <a:gd name="T7" fmla="*/ 410 h 886"/>
                <a:gd name="T8" fmla="*/ 149 w 862"/>
                <a:gd name="T9" fmla="*/ 546 h 886"/>
                <a:gd name="T10" fmla="*/ 237 w 862"/>
                <a:gd name="T11" fmla="*/ 666 h 886"/>
                <a:gd name="T12" fmla="*/ 338 w 862"/>
                <a:gd name="T13" fmla="*/ 764 h 886"/>
                <a:gd name="T14" fmla="*/ 450 w 862"/>
                <a:gd name="T15" fmla="*/ 838 h 886"/>
                <a:gd name="T16" fmla="*/ 579 w 862"/>
                <a:gd name="T17" fmla="*/ 879 h 886"/>
                <a:gd name="T18" fmla="*/ 714 w 862"/>
                <a:gd name="T19" fmla="*/ 886 h 886"/>
                <a:gd name="T20" fmla="*/ 862 w 862"/>
                <a:gd name="T21" fmla="*/ 851 h 886"/>
                <a:gd name="T22" fmla="*/ 784 w 862"/>
                <a:gd name="T23" fmla="*/ 856 h 886"/>
                <a:gd name="T24" fmla="*/ 700 w 862"/>
                <a:gd name="T25" fmla="*/ 835 h 886"/>
                <a:gd name="T26" fmla="*/ 621 w 862"/>
                <a:gd name="T27" fmla="*/ 794 h 886"/>
                <a:gd name="T28" fmla="*/ 542 w 862"/>
                <a:gd name="T29" fmla="*/ 728 h 886"/>
                <a:gd name="T30" fmla="*/ 466 w 862"/>
                <a:gd name="T31" fmla="*/ 649 h 886"/>
                <a:gd name="T32" fmla="*/ 397 w 862"/>
                <a:gd name="T33" fmla="*/ 557 h 886"/>
                <a:gd name="T34" fmla="*/ 334 w 862"/>
                <a:gd name="T35" fmla="*/ 454 h 886"/>
                <a:gd name="T36" fmla="*/ 279 w 862"/>
                <a:gd name="T37" fmla="*/ 339 h 886"/>
                <a:gd name="T38" fmla="*/ 238 w 862"/>
                <a:gd name="T39" fmla="*/ 225 h 886"/>
                <a:gd name="T40" fmla="*/ 205 w 862"/>
                <a:gd name="T41" fmla="*/ 105 h 886"/>
                <a:gd name="T42" fmla="*/ 184 w 862"/>
                <a:gd name="T43" fmla="*/ 3 h 88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862" h="886">
                  <a:moveTo>
                    <a:pt x="0" y="0"/>
                  </a:moveTo>
                  <a:lnTo>
                    <a:pt x="6" y="107"/>
                  </a:lnTo>
                  <a:lnTo>
                    <a:pt x="37" y="262"/>
                  </a:lnTo>
                  <a:lnTo>
                    <a:pt x="83" y="410"/>
                  </a:lnTo>
                  <a:lnTo>
                    <a:pt x="149" y="546"/>
                  </a:lnTo>
                  <a:lnTo>
                    <a:pt x="237" y="666"/>
                  </a:lnTo>
                  <a:lnTo>
                    <a:pt x="338" y="764"/>
                  </a:lnTo>
                  <a:lnTo>
                    <a:pt x="450" y="838"/>
                  </a:lnTo>
                  <a:lnTo>
                    <a:pt x="579" y="879"/>
                  </a:lnTo>
                  <a:lnTo>
                    <a:pt x="714" y="886"/>
                  </a:lnTo>
                  <a:lnTo>
                    <a:pt x="862" y="851"/>
                  </a:lnTo>
                  <a:lnTo>
                    <a:pt x="784" y="856"/>
                  </a:lnTo>
                  <a:lnTo>
                    <a:pt x="700" y="835"/>
                  </a:lnTo>
                  <a:lnTo>
                    <a:pt x="621" y="794"/>
                  </a:lnTo>
                  <a:lnTo>
                    <a:pt x="542" y="728"/>
                  </a:lnTo>
                  <a:lnTo>
                    <a:pt x="466" y="649"/>
                  </a:lnTo>
                  <a:lnTo>
                    <a:pt x="397" y="557"/>
                  </a:lnTo>
                  <a:lnTo>
                    <a:pt x="334" y="454"/>
                  </a:lnTo>
                  <a:lnTo>
                    <a:pt x="279" y="339"/>
                  </a:lnTo>
                  <a:lnTo>
                    <a:pt x="238" y="225"/>
                  </a:lnTo>
                  <a:lnTo>
                    <a:pt x="205" y="105"/>
                  </a:lnTo>
                  <a:lnTo>
                    <a:pt x="184" y="3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38"/>
            <p:cNvSpPr>
              <a:spLocks/>
            </p:cNvSpPr>
            <p:nvPr userDrawn="1"/>
          </p:nvSpPr>
          <p:spPr bwMode="ltGray">
            <a:xfrm rot="9832527" flipV="1">
              <a:off x="2158" y="102"/>
              <a:ext cx="681" cy="593"/>
            </a:xfrm>
            <a:custGeom>
              <a:avLst/>
              <a:gdLst>
                <a:gd name="T0" fmla="*/ 0 w 257"/>
                <a:gd name="T1" fmla="*/ 0 h 237"/>
                <a:gd name="T2" fmla="*/ 0 w 257"/>
                <a:gd name="T3" fmla="*/ 158 h 237"/>
                <a:gd name="T4" fmla="*/ 21 w 257"/>
                <a:gd name="T5" fmla="*/ 313 h 237"/>
                <a:gd name="T6" fmla="*/ 42 w 257"/>
                <a:gd name="T7" fmla="*/ 470 h 237"/>
                <a:gd name="T8" fmla="*/ 77 w 257"/>
                <a:gd name="T9" fmla="*/ 613 h 237"/>
                <a:gd name="T10" fmla="*/ 127 w 257"/>
                <a:gd name="T11" fmla="*/ 746 h 237"/>
                <a:gd name="T12" fmla="*/ 191 w 257"/>
                <a:gd name="T13" fmla="*/ 883 h 237"/>
                <a:gd name="T14" fmla="*/ 268 w 257"/>
                <a:gd name="T15" fmla="*/ 1008 h 237"/>
                <a:gd name="T16" fmla="*/ 358 w 257"/>
                <a:gd name="T17" fmla="*/ 1113 h 237"/>
                <a:gd name="T18" fmla="*/ 472 w 257"/>
                <a:gd name="T19" fmla="*/ 1214 h 237"/>
                <a:gd name="T20" fmla="*/ 604 w 257"/>
                <a:gd name="T21" fmla="*/ 1301 h 237"/>
                <a:gd name="T22" fmla="*/ 745 w 257"/>
                <a:gd name="T23" fmla="*/ 1371 h 237"/>
                <a:gd name="T24" fmla="*/ 919 w 257"/>
                <a:gd name="T25" fmla="*/ 1426 h 237"/>
                <a:gd name="T26" fmla="*/ 1110 w 257"/>
                <a:gd name="T27" fmla="*/ 1464 h 237"/>
                <a:gd name="T28" fmla="*/ 1320 w 257"/>
                <a:gd name="T29" fmla="*/ 1484 h 237"/>
                <a:gd name="T30" fmla="*/ 1545 w 257"/>
                <a:gd name="T31" fmla="*/ 1476 h 237"/>
                <a:gd name="T32" fmla="*/ 1805 w 257"/>
                <a:gd name="T33" fmla="*/ 1451 h 237"/>
                <a:gd name="T34" fmla="*/ 1574 w 257"/>
                <a:gd name="T35" fmla="*/ 1421 h 237"/>
                <a:gd name="T36" fmla="*/ 1370 w 257"/>
                <a:gd name="T37" fmla="*/ 1376 h 237"/>
                <a:gd name="T38" fmla="*/ 1192 w 257"/>
                <a:gd name="T39" fmla="*/ 1326 h 237"/>
                <a:gd name="T40" fmla="*/ 1039 w 257"/>
                <a:gd name="T41" fmla="*/ 1276 h 237"/>
                <a:gd name="T42" fmla="*/ 898 w 257"/>
                <a:gd name="T43" fmla="*/ 1209 h 237"/>
                <a:gd name="T44" fmla="*/ 787 w 257"/>
                <a:gd name="T45" fmla="*/ 1138 h 237"/>
                <a:gd name="T46" fmla="*/ 681 w 257"/>
                <a:gd name="T47" fmla="*/ 1058 h 237"/>
                <a:gd name="T48" fmla="*/ 591 w 257"/>
                <a:gd name="T49" fmla="*/ 971 h 237"/>
                <a:gd name="T50" fmla="*/ 506 w 257"/>
                <a:gd name="T51" fmla="*/ 883 h 237"/>
                <a:gd name="T52" fmla="*/ 429 w 257"/>
                <a:gd name="T53" fmla="*/ 783 h 237"/>
                <a:gd name="T54" fmla="*/ 366 w 257"/>
                <a:gd name="T55" fmla="*/ 671 h 237"/>
                <a:gd name="T56" fmla="*/ 302 w 257"/>
                <a:gd name="T57" fmla="*/ 550 h 237"/>
                <a:gd name="T58" fmla="*/ 231 w 257"/>
                <a:gd name="T59" fmla="*/ 433 h 237"/>
                <a:gd name="T60" fmla="*/ 162 w 257"/>
                <a:gd name="T61" fmla="*/ 295 h 237"/>
                <a:gd name="T62" fmla="*/ 85 w 257"/>
                <a:gd name="T63" fmla="*/ 150 h 237"/>
                <a:gd name="T64" fmla="*/ 0 w 257"/>
                <a:gd name="T65" fmla="*/ 0 h 2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57" h="237">
                  <a:moveTo>
                    <a:pt x="0" y="0"/>
                  </a:moveTo>
                  <a:lnTo>
                    <a:pt x="0" y="25"/>
                  </a:lnTo>
                  <a:lnTo>
                    <a:pt x="3" y="50"/>
                  </a:lnTo>
                  <a:lnTo>
                    <a:pt x="6" y="75"/>
                  </a:lnTo>
                  <a:lnTo>
                    <a:pt x="11" y="98"/>
                  </a:lnTo>
                  <a:lnTo>
                    <a:pt x="18" y="119"/>
                  </a:lnTo>
                  <a:lnTo>
                    <a:pt x="27" y="141"/>
                  </a:lnTo>
                  <a:lnTo>
                    <a:pt x="38" y="161"/>
                  </a:lnTo>
                  <a:lnTo>
                    <a:pt x="51" y="178"/>
                  </a:lnTo>
                  <a:lnTo>
                    <a:pt x="67" y="194"/>
                  </a:lnTo>
                  <a:lnTo>
                    <a:pt x="86" y="208"/>
                  </a:lnTo>
                  <a:lnTo>
                    <a:pt x="106" y="219"/>
                  </a:lnTo>
                  <a:lnTo>
                    <a:pt x="131" y="228"/>
                  </a:lnTo>
                  <a:lnTo>
                    <a:pt x="158" y="234"/>
                  </a:lnTo>
                  <a:lnTo>
                    <a:pt x="188" y="237"/>
                  </a:lnTo>
                  <a:lnTo>
                    <a:pt x="220" y="236"/>
                  </a:lnTo>
                  <a:lnTo>
                    <a:pt x="257" y="232"/>
                  </a:lnTo>
                  <a:lnTo>
                    <a:pt x="224" y="227"/>
                  </a:lnTo>
                  <a:lnTo>
                    <a:pt x="195" y="220"/>
                  </a:lnTo>
                  <a:lnTo>
                    <a:pt x="170" y="212"/>
                  </a:lnTo>
                  <a:lnTo>
                    <a:pt x="148" y="204"/>
                  </a:lnTo>
                  <a:lnTo>
                    <a:pt x="128" y="193"/>
                  </a:lnTo>
                  <a:lnTo>
                    <a:pt x="112" y="182"/>
                  </a:lnTo>
                  <a:lnTo>
                    <a:pt x="97" y="169"/>
                  </a:lnTo>
                  <a:lnTo>
                    <a:pt x="84" y="155"/>
                  </a:lnTo>
                  <a:lnTo>
                    <a:pt x="72" y="141"/>
                  </a:lnTo>
                  <a:lnTo>
                    <a:pt x="61" y="125"/>
                  </a:lnTo>
                  <a:lnTo>
                    <a:pt x="52" y="107"/>
                  </a:lnTo>
                  <a:lnTo>
                    <a:pt x="43" y="88"/>
                  </a:lnTo>
                  <a:lnTo>
                    <a:pt x="33" y="69"/>
                  </a:lnTo>
                  <a:lnTo>
                    <a:pt x="23" y="47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39"/>
            <p:cNvSpPr>
              <a:spLocks/>
            </p:cNvSpPr>
            <p:nvPr userDrawn="1"/>
          </p:nvSpPr>
          <p:spPr bwMode="ltGray">
            <a:xfrm rot="9832527" flipV="1">
              <a:off x="1997" y="858"/>
              <a:ext cx="330" cy="278"/>
            </a:xfrm>
            <a:custGeom>
              <a:avLst/>
              <a:gdLst>
                <a:gd name="T0" fmla="*/ 546 w 124"/>
                <a:gd name="T1" fmla="*/ 0 h 110"/>
                <a:gd name="T2" fmla="*/ 878 w 124"/>
                <a:gd name="T3" fmla="*/ 690 h 110"/>
                <a:gd name="T4" fmla="*/ 849 w 124"/>
                <a:gd name="T5" fmla="*/ 682 h 110"/>
                <a:gd name="T6" fmla="*/ 758 w 124"/>
                <a:gd name="T7" fmla="*/ 670 h 110"/>
                <a:gd name="T8" fmla="*/ 631 w 124"/>
                <a:gd name="T9" fmla="*/ 644 h 110"/>
                <a:gd name="T10" fmla="*/ 482 w 124"/>
                <a:gd name="T11" fmla="*/ 632 h 110"/>
                <a:gd name="T12" fmla="*/ 319 w 124"/>
                <a:gd name="T13" fmla="*/ 619 h 110"/>
                <a:gd name="T14" fmla="*/ 178 w 124"/>
                <a:gd name="T15" fmla="*/ 627 h 110"/>
                <a:gd name="T16" fmla="*/ 64 w 124"/>
                <a:gd name="T17" fmla="*/ 652 h 110"/>
                <a:gd name="T18" fmla="*/ 0 w 124"/>
                <a:gd name="T19" fmla="*/ 703 h 110"/>
                <a:gd name="T20" fmla="*/ 29 w 124"/>
                <a:gd name="T21" fmla="*/ 627 h 110"/>
                <a:gd name="T22" fmla="*/ 56 w 124"/>
                <a:gd name="T23" fmla="*/ 569 h 110"/>
                <a:gd name="T24" fmla="*/ 114 w 124"/>
                <a:gd name="T25" fmla="*/ 523 h 110"/>
                <a:gd name="T26" fmla="*/ 178 w 124"/>
                <a:gd name="T27" fmla="*/ 485 h 110"/>
                <a:gd name="T28" fmla="*/ 255 w 124"/>
                <a:gd name="T29" fmla="*/ 460 h 110"/>
                <a:gd name="T30" fmla="*/ 333 w 124"/>
                <a:gd name="T31" fmla="*/ 452 h 110"/>
                <a:gd name="T32" fmla="*/ 418 w 124"/>
                <a:gd name="T33" fmla="*/ 452 h 110"/>
                <a:gd name="T34" fmla="*/ 511 w 124"/>
                <a:gd name="T35" fmla="*/ 473 h 110"/>
                <a:gd name="T36" fmla="*/ 516 w 124"/>
                <a:gd name="T37" fmla="*/ 452 h 110"/>
                <a:gd name="T38" fmla="*/ 495 w 124"/>
                <a:gd name="T39" fmla="*/ 359 h 110"/>
                <a:gd name="T40" fmla="*/ 474 w 124"/>
                <a:gd name="T41" fmla="*/ 243 h 110"/>
                <a:gd name="T42" fmla="*/ 460 w 124"/>
                <a:gd name="T43" fmla="*/ 192 h 110"/>
                <a:gd name="T44" fmla="*/ 447 w 124"/>
                <a:gd name="T45" fmla="*/ 192 h 110"/>
                <a:gd name="T46" fmla="*/ 431 w 124"/>
                <a:gd name="T47" fmla="*/ 184 h 110"/>
                <a:gd name="T48" fmla="*/ 418 w 124"/>
                <a:gd name="T49" fmla="*/ 167 h 110"/>
                <a:gd name="T50" fmla="*/ 405 w 124"/>
                <a:gd name="T51" fmla="*/ 147 h 110"/>
                <a:gd name="T52" fmla="*/ 405 w 124"/>
                <a:gd name="T53" fmla="*/ 121 h 110"/>
                <a:gd name="T54" fmla="*/ 418 w 124"/>
                <a:gd name="T55" fmla="*/ 88 h 110"/>
                <a:gd name="T56" fmla="*/ 468 w 124"/>
                <a:gd name="T57" fmla="*/ 51 h 110"/>
                <a:gd name="T58" fmla="*/ 546 w 124"/>
                <a:gd name="T59" fmla="*/ 0 h 110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40"/>
            <p:cNvSpPr>
              <a:spLocks/>
            </p:cNvSpPr>
            <p:nvPr userDrawn="1"/>
          </p:nvSpPr>
          <p:spPr bwMode="ltGray">
            <a:xfrm rot="9832527" flipV="1">
              <a:off x="2224" y="808"/>
              <a:ext cx="123" cy="233"/>
            </a:xfrm>
            <a:custGeom>
              <a:avLst/>
              <a:gdLst>
                <a:gd name="T0" fmla="*/ 222 w 46"/>
                <a:gd name="T1" fmla="*/ 0 h 94"/>
                <a:gd name="T2" fmla="*/ 142 w 46"/>
                <a:gd name="T3" fmla="*/ 233 h 94"/>
                <a:gd name="T4" fmla="*/ 107 w 46"/>
                <a:gd name="T5" fmla="*/ 382 h 94"/>
                <a:gd name="T6" fmla="*/ 78 w 46"/>
                <a:gd name="T7" fmla="*/ 486 h 94"/>
                <a:gd name="T8" fmla="*/ 0 w 46"/>
                <a:gd name="T9" fmla="*/ 578 h 94"/>
                <a:gd name="T10" fmla="*/ 86 w 46"/>
                <a:gd name="T11" fmla="*/ 540 h 94"/>
                <a:gd name="T12" fmla="*/ 166 w 46"/>
                <a:gd name="T13" fmla="*/ 491 h 94"/>
                <a:gd name="T14" fmla="*/ 230 w 46"/>
                <a:gd name="T15" fmla="*/ 424 h 94"/>
                <a:gd name="T16" fmla="*/ 286 w 46"/>
                <a:gd name="T17" fmla="*/ 350 h 94"/>
                <a:gd name="T18" fmla="*/ 321 w 46"/>
                <a:gd name="T19" fmla="*/ 270 h 94"/>
                <a:gd name="T20" fmla="*/ 329 w 46"/>
                <a:gd name="T21" fmla="*/ 183 h 94"/>
                <a:gd name="T22" fmla="*/ 299 w 46"/>
                <a:gd name="T23" fmla="*/ 92 h 94"/>
                <a:gd name="T24" fmla="*/ 222 w 46"/>
                <a:gd name="T25" fmla="*/ 0 h 9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41"/>
            <p:cNvSpPr>
              <a:spLocks/>
            </p:cNvSpPr>
            <p:nvPr userDrawn="1"/>
          </p:nvSpPr>
          <p:spPr bwMode="ltGray">
            <a:xfrm>
              <a:off x="1603" y="0"/>
              <a:ext cx="124" cy="121"/>
            </a:xfrm>
            <a:custGeom>
              <a:avLst/>
              <a:gdLst>
                <a:gd name="T0" fmla="*/ 124 w 124"/>
                <a:gd name="T1" fmla="*/ 0 h 121"/>
                <a:gd name="T2" fmla="*/ 113 w 124"/>
                <a:gd name="T3" fmla="*/ 9 h 121"/>
                <a:gd name="T4" fmla="*/ 99 w 124"/>
                <a:gd name="T5" fmla="*/ 25 h 121"/>
                <a:gd name="T6" fmla="*/ 81 w 124"/>
                <a:gd name="T7" fmla="*/ 41 h 121"/>
                <a:gd name="T8" fmla="*/ 63 w 124"/>
                <a:gd name="T9" fmla="*/ 54 h 121"/>
                <a:gd name="T10" fmla="*/ 41 w 124"/>
                <a:gd name="T11" fmla="*/ 66 h 121"/>
                <a:gd name="T12" fmla="*/ 22 w 124"/>
                <a:gd name="T13" fmla="*/ 74 h 121"/>
                <a:gd name="T14" fmla="*/ 0 w 124"/>
                <a:gd name="T15" fmla="*/ 75 h 121"/>
                <a:gd name="T16" fmla="*/ 10 w 124"/>
                <a:gd name="T17" fmla="*/ 96 h 121"/>
                <a:gd name="T18" fmla="*/ 23 w 124"/>
                <a:gd name="T19" fmla="*/ 113 h 121"/>
                <a:gd name="T20" fmla="*/ 41 w 124"/>
                <a:gd name="T21" fmla="*/ 121 h 121"/>
                <a:gd name="T22" fmla="*/ 60 w 124"/>
                <a:gd name="T23" fmla="*/ 121 h 121"/>
                <a:gd name="T24" fmla="*/ 83 w 124"/>
                <a:gd name="T25" fmla="*/ 111 h 121"/>
                <a:gd name="T26" fmla="*/ 101 w 124"/>
                <a:gd name="T27" fmla="*/ 88 h 121"/>
                <a:gd name="T28" fmla="*/ 116 w 124"/>
                <a:gd name="T29" fmla="*/ 53 h 121"/>
                <a:gd name="T30" fmla="*/ 124 w 124"/>
                <a:gd name="T31" fmla="*/ 0 h 12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24" h="121">
                  <a:moveTo>
                    <a:pt x="124" y="0"/>
                  </a:moveTo>
                  <a:lnTo>
                    <a:pt x="113" y="9"/>
                  </a:lnTo>
                  <a:lnTo>
                    <a:pt x="99" y="25"/>
                  </a:lnTo>
                  <a:lnTo>
                    <a:pt x="81" y="41"/>
                  </a:lnTo>
                  <a:lnTo>
                    <a:pt x="63" y="54"/>
                  </a:lnTo>
                  <a:lnTo>
                    <a:pt x="41" y="66"/>
                  </a:lnTo>
                  <a:lnTo>
                    <a:pt x="22" y="74"/>
                  </a:lnTo>
                  <a:lnTo>
                    <a:pt x="0" y="75"/>
                  </a:lnTo>
                  <a:lnTo>
                    <a:pt x="10" y="96"/>
                  </a:lnTo>
                  <a:lnTo>
                    <a:pt x="23" y="113"/>
                  </a:lnTo>
                  <a:lnTo>
                    <a:pt x="41" y="121"/>
                  </a:lnTo>
                  <a:lnTo>
                    <a:pt x="60" y="121"/>
                  </a:lnTo>
                  <a:lnTo>
                    <a:pt x="83" y="111"/>
                  </a:lnTo>
                  <a:lnTo>
                    <a:pt x="101" y="88"/>
                  </a:lnTo>
                  <a:lnTo>
                    <a:pt x="116" y="53"/>
                  </a:lnTo>
                  <a:lnTo>
                    <a:pt x="12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42"/>
            <p:cNvSpPr>
              <a:spLocks/>
            </p:cNvSpPr>
            <p:nvPr userDrawn="1"/>
          </p:nvSpPr>
          <p:spPr bwMode="ltGray">
            <a:xfrm rot="9832527" flipV="1">
              <a:off x="2173" y="1238"/>
              <a:ext cx="393" cy="2300"/>
            </a:xfrm>
            <a:custGeom>
              <a:avLst/>
              <a:gdLst>
                <a:gd name="T0" fmla="*/ 0 w 149"/>
                <a:gd name="T1" fmla="*/ 0 h 704"/>
                <a:gd name="T2" fmla="*/ 42 w 149"/>
                <a:gd name="T3" fmla="*/ 65 h 704"/>
                <a:gd name="T4" fmla="*/ 111 w 149"/>
                <a:gd name="T5" fmla="*/ 150 h 704"/>
                <a:gd name="T6" fmla="*/ 195 w 149"/>
                <a:gd name="T7" fmla="*/ 255 h 704"/>
                <a:gd name="T8" fmla="*/ 285 w 149"/>
                <a:gd name="T9" fmla="*/ 395 h 704"/>
                <a:gd name="T10" fmla="*/ 404 w 149"/>
                <a:gd name="T11" fmla="*/ 565 h 704"/>
                <a:gd name="T12" fmla="*/ 509 w 149"/>
                <a:gd name="T13" fmla="*/ 748 h 704"/>
                <a:gd name="T14" fmla="*/ 612 w 149"/>
                <a:gd name="T15" fmla="*/ 961 h 704"/>
                <a:gd name="T16" fmla="*/ 696 w 149"/>
                <a:gd name="T17" fmla="*/ 1206 h 704"/>
                <a:gd name="T18" fmla="*/ 778 w 149"/>
                <a:gd name="T19" fmla="*/ 1464 h 704"/>
                <a:gd name="T20" fmla="*/ 836 w 149"/>
                <a:gd name="T21" fmla="*/ 1761 h 704"/>
                <a:gd name="T22" fmla="*/ 862 w 149"/>
                <a:gd name="T23" fmla="*/ 2091 h 704"/>
                <a:gd name="T24" fmla="*/ 876 w 149"/>
                <a:gd name="T25" fmla="*/ 2434 h 704"/>
                <a:gd name="T26" fmla="*/ 836 w 149"/>
                <a:gd name="T27" fmla="*/ 2819 h 704"/>
                <a:gd name="T28" fmla="*/ 757 w 149"/>
                <a:gd name="T29" fmla="*/ 3225 h 704"/>
                <a:gd name="T30" fmla="*/ 641 w 149"/>
                <a:gd name="T31" fmla="*/ 3649 h 704"/>
                <a:gd name="T32" fmla="*/ 467 w 149"/>
                <a:gd name="T33" fmla="*/ 4120 h 704"/>
                <a:gd name="T34" fmla="*/ 272 w 149"/>
                <a:gd name="T35" fmla="*/ 4652 h 704"/>
                <a:gd name="T36" fmla="*/ 145 w 149"/>
                <a:gd name="T37" fmla="*/ 5146 h 704"/>
                <a:gd name="T38" fmla="*/ 69 w 149"/>
                <a:gd name="T39" fmla="*/ 5603 h 704"/>
                <a:gd name="T40" fmla="*/ 42 w 149"/>
                <a:gd name="T41" fmla="*/ 6041 h 704"/>
                <a:gd name="T42" fmla="*/ 42 w 149"/>
                <a:gd name="T43" fmla="*/ 6459 h 704"/>
                <a:gd name="T44" fmla="*/ 55 w 149"/>
                <a:gd name="T45" fmla="*/ 6841 h 704"/>
                <a:gd name="T46" fmla="*/ 84 w 149"/>
                <a:gd name="T47" fmla="*/ 7184 h 704"/>
                <a:gd name="T48" fmla="*/ 98 w 149"/>
                <a:gd name="T49" fmla="*/ 7514 h 704"/>
                <a:gd name="T50" fmla="*/ 285 w 149"/>
                <a:gd name="T51" fmla="*/ 7344 h 704"/>
                <a:gd name="T52" fmla="*/ 272 w 149"/>
                <a:gd name="T53" fmla="*/ 7259 h 704"/>
                <a:gd name="T54" fmla="*/ 251 w 149"/>
                <a:gd name="T55" fmla="*/ 7011 h 704"/>
                <a:gd name="T56" fmla="*/ 229 w 149"/>
                <a:gd name="T57" fmla="*/ 6639 h 704"/>
                <a:gd name="T58" fmla="*/ 243 w 149"/>
                <a:gd name="T59" fmla="*/ 6139 h 704"/>
                <a:gd name="T60" fmla="*/ 285 w 149"/>
                <a:gd name="T61" fmla="*/ 5541 h 704"/>
                <a:gd name="T62" fmla="*/ 404 w 149"/>
                <a:gd name="T63" fmla="*/ 4858 h 704"/>
                <a:gd name="T64" fmla="*/ 599 w 149"/>
                <a:gd name="T65" fmla="*/ 4120 h 704"/>
                <a:gd name="T66" fmla="*/ 897 w 149"/>
                <a:gd name="T67" fmla="*/ 3342 h 704"/>
                <a:gd name="T68" fmla="*/ 994 w 149"/>
                <a:gd name="T69" fmla="*/ 2980 h 704"/>
                <a:gd name="T70" fmla="*/ 1037 w 149"/>
                <a:gd name="T71" fmla="*/ 2509 h 704"/>
                <a:gd name="T72" fmla="*/ 1002 w 149"/>
                <a:gd name="T73" fmla="*/ 1963 h 704"/>
                <a:gd name="T74" fmla="*/ 913 w 149"/>
                <a:gd name="T75" fmla="*/ 1431 h 704"/>
                <a:gd name="T76" fmla="*/ 757 w 149"/>
                <a:gd name="T77" fmla="*/ 908 h 704"/>
                <a:gd name="T78" fmla="*/ 564 w 149"/>
                <a:gd name="T79" fmla="*/ 470 h 704"/>
                <a:gd name="T80" fmla="*/ 306 w 149"/>
                <a:gd name="T81" fmla="*/ 150 h 704"/>
                <a:gd name="T82" fmla="*/ 0 w 149"/>
                <a:gd name="T83" fmla="*/ 0 h 704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149" h="704">
                  <a:moveTo>
                    <a:pt x="0" y="0"/>
                  </a:moveTo>
                  <a:lnTo>
                    <a:pt x="6" y="6"/>
                  </a:lnTo>
                  <a:lnTo>
                    <a:pt x="16" y="14"/>
                  </a:lnTo>
                  <a:lnTo>
                    <a:pt x="28" y="24"/>
                  </a:lnTo>
                  <a:lnTo>
                    <a:pt x="41" y="37"/>
                  </a:lnTo>
                  <a:lnTo>
                    <a:pt x="58" y="53"/>
                  </a:lnTo>
                  <a:lnTo>
                    <a:pt x="73" y="70"/>
                  </a:lnTo>
                  <a:lnTo>
                    <a:pt x="88" y="90"/>
                  </a:lnTo>
                  <a:lnTo>
                    <a:pt x="100" y="113"/>
                  </a:lnTo>
                  <a:lnTo>
                    <a:pt x="112" y="137"/>
                  </a:lnTo>
                  <a:lnTo>
                    <a:pt x="120" y="165"/>
                  </a:lnTo>
                  <a:lnTo>
                    <a:pt x="124" y="196"/>
                  </a:lnTo>
                  <a:lnTo>
                    <a:pt x="126" y="228"/>
                  </a:lnTo>
                  <a:lnTo>
                    <a:pt x="120" y="264"/>
                  </a:lnTo>
                  <a:lnTo>
                    <a:pt x="109" y="302"/>
                  </a:lnTo>
                  <a:lnTo>
                    <a:pt x="92" y="342"/>
                  </a:lnTo>
                  <a:lnTo>
                    <a:pt x="67" y="386"/>
                  </a:lnTo>
                  <a:lnTo>
                    <a:pt x="39" y="436"/>
                  </a:lnTo>
                  <a:lnTo>
                    <a:pt x="21" y="482"/>
                  </a:lnTo>
                  <a:lnTo>
                    <a:pt x="10" y="525"/>
                  </a:lnTo>
                  <a:lnTo>
                    <a:pt x="6" y="566"/>
                  </a:lnTo>
                  <a:lnTo>
                    <a:pt x="6" y="605"/>
                  </a:lnTo>
                  <a:lnTo>
                    <a:pt x="8" y="641"/>
                  </a:lnTo>
                  <a:lnTo>
                    <a:pt x="12" y="673"/>
                  </a:lnTo>
                  <a:lnTo>
                    <a:pt x="14" y="704"/>
                  </a:lnTo>
                  <a:lnTo>
                    <a:pt x="41" y="688"/>
                  </a:lnTo>
                  <a:lnTo>
                    <a:pt x="39" y="680"/>
                  </a:lnTo>
                  <a:lnTo>
                    <a:pt x="36" y="657"/>
                  </a:lnTo>
                  <a:lnTo>
                    <a:pt x="33" y="622"/>
                  </a:lnTo>
                  <a:lnTo>
                    <a:pt x="35" y="575"/>
                  </a:lnTo>
                  <a:lnTo>
                    <a:pt x="41" y="519"/>
                  </a:lnTo>
                  <a:lnTo>
                    <a:pt x="58" y="455"/>
                  </a:lnTo>
                  <a:lnTo>
                    <a:pt x="86" y="386"/>
                  </a:lnTo>
                  <a:lnTo>
                    <a:pt x="129" y="313"/>
                  </a:lnTo>
                  <a:lnTo>
                    <a:pt x="143" y="279"/>
                  </a:lnTo>
                  <a:lnTo>
                    <a:pt x="149" y="235"/>
                  </a:lnTo>
                  <a:lnTo>
                    <a:pt x="144" y="184"/>
                  </a:lnTo>
                  <a:lnTo>
                    <a:pt x="131" y="134"/>
                  </a:lnTo>
                  <a:lnTo>
                    <a:pt x="109" y="85"/>
                  </a:lnTo>
                  <a:lnTo>
                    <a:pt x="81" y="44"/>
                  </a:lnTo>
                  <a:lnTo>
                    <a:pt x="44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43"/>
            <p:cNvSpPr>
              <a:spLocks/>
            </p:cNvSpPr>
            <p:nvPr userDrawn="1"/>
          </p:nvSpPr>
          <p:spPr bwMode="ltGray">
            <a:xfrm>
              <a:off x="0" y="1848"/>
              <a:ext cx="36" cy="132"/>
            </a:xfrm>
            <a:custGeom>
              <a:avLst/>
              <a:gdLst>
                <a:gd name="T0" fmla="*/ 0 w 36"/>
                <a:gd name="T1" fmla="*/ 0 h 132"/>
                <a:gd name="T2" fmla="*/ 36 w 36"/>
                <a:gd name="T3" fmla="*/ 12 h 132"/>
                <a:gd name="T4" fmla="*/ 0 w 36"/>
                <a:gd name="T5" fmla="*/ 132 h 132"/>
                <a:gd name="T6" fmla="*/ 0 w 36"/>
                <a:gd name="T7" fmla="*/ 0 h 13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6" h="132">
                  <a:moveTo>
                    <a:pt x="0" y="0"/>
                  </a:moveTo>
                  <a:lnTo>
                    <a:pt x="36" y="12"/>
                  </a:lnTo>
                  <a:lnTo>
                    <a:pt x="0" y="1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8175" name="Rectangle 47"/>
          <p:cNvSpPr>
            <a:spLocks noGrp="1" noChangeArrowheads="1"/>
          </p:cNvSpPr>
          <p:nvPr>
            <p:ph type="ctrTitle"/>
          </p:nvPr>
        </p:nvSpPr>
        <p:spPr>
          <a:xfrm>
            <a:off x="2455863" y="596900"/>
            <a:ext cx="6192837" cy="3581400"/>
          </a:xfrm>
        </p:spPr>
        <p:txBody>
          <a:bodyPr/>
          <a:lstStyle>
            <a:lvl1pPr>
              <a:defRPr sz="5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8176" name="Rectangle 48"/>
          <p:cNvSpPr>
            <a:spLocks noGrp="1" noChangeArrowheads="1"/>
          </p:cNvSpPr>
          <p:nvPr>
            <p:ph type="subTitle" idx="1"/>
          </p:nvPr>
        </p:nvSpPr>
        <p:spPr>
          <a:xfrm>
            <a:off x="2489200" y="4279900"/>
            <a:ext cx="6146800" cy="1485900"/>
          </a:xfrm>
        </p:spPr>
        <p:txBody>
          <a:bodyPr/>
          <a:lstStyle>
            <a:lvl1pPr marL="0" indent="0" algn="ctr">
              <a:buFontTx/>
              <a:buNone/>
              <a:defRPr b="1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6" name="Rectangle 4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7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8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B4577B-959A-4E66-AFD9-C97C396DE16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5693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C40C88C-C514-40CD-A273-FBD89C96488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4887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C40C88C-C514-40CD-A273-FBD89C96488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28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C40C88C-C514-40CD-A273-FBD89C96488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5472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C40C88C-C514-40CD-A273-FBD89C96488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9144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C40C88C-C514-40CD-A273-FBD89C96488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5977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C40C88C-C514-40CD-A273-FBD89C96488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962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ACC3BFA-DA40-4C11-BD75-8FF55FA84FD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1529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1C985A2-E457-41A6-8AF2-67E8837E57A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857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56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56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8AD74E4-DA61-42CD-8C25-9C586B2A750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3046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D299C9D-1C17-4874-8722-BE1A8657738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31524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27207A2-AE50-4326-BA35-2D0F98F6512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0262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B2FCEBF-8966-42F3-8C43-F55F99476DC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30783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DB497B1-8594-453F-AAF9-F6569295A2D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84085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98A2669-67A2-47DC-9670-4AE622EF0FE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40800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01B265E-3CD3-4A9E-919F-849498ADDF9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89776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6225" y="103188"/>
            <a:ext cx="2060575" cy="59531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2913" y="103188"/>
            <a:ext cx="6030912" cy="59531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0CB664D-2A4A-4A8C-BF54-5DB594C39F4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96711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228;p9"/>
          <p:cNvSpPr>
            <a:spLocks/>
          </p:cNvSpPr>
          <p:nvPr/>
        </p:nvSpPr>
        <p:spPr bwMode="auto">
          <a:xfrm>
            <a:off x="6638925" y="-127000"/>
            <a:ext cx="2579688" cy="1685925"/>
          </a:xfrm>
          <a:custGeom>
            <a:avLst/>
            <a:gdLst>
              <a:gd name="T0" fmla="*/ 2147483646 w 16766"/>
              <a:gd name="T1" fmla="*/ 0 h 8220"/>
              <a:gd name="T2" fmla="*/ 3645813 w 16766"/>
              <a:gd name="T3" fmla="*/ 2147483646 h 8220"/>
              <a:gd name="T4" fmla="*/ 761315227 w 16766"/>
              <a:gd name="T5" fmla="*/ 2147483646 h 8220"/>
              <a:gd name="T6" fmla="*/ 2147483646 w 16766"/>
              <a:gd name="T7" fmla="*/ 2147483646 h 8220"/>
              <a:gd name="T8" fmla="*/ 2147483646 w 16766"/>
              <a:gd name="T9" fmla="*/ 2147483646 h 8220"/>
              <a:gd name="T10" fmla="*/ 2147483646 w 16766"/>
              <a:gd name="T11" fmla="*/ 2147483646 h 8220"/>
              <a:gd name="T12" fmla="*/ 2147483646 w 16766"/>
              <a:gd name="T13" fmla="*/ 2147483646 h 8220"/>
              <a:gd name="T14" fmla="*/ 2147483646 w 16766"/>
              <a:gd name="T15" fmla="*/ 2147483646 h 8220"/>
              <a:gd name="T16" fmla="*/ 2147483646 w 16766"/>
              <a:gd name="T17" fmla="*/ 2147483646 h 8220"/>
              <a:gd name="T18" fmla="*/ 2147483646 w 16766"/>
              <a:gd name="T19" fmla="*/ 2147483646 h 8220"/>
              <a:gd name="T20" fmla="*/ 2147483646 w 16766"/>
              <a:gd name="T21" fmla="*/ 2147483646 h 8220"/>
              <a:gd name="T22" fmla="*/ 2147483646 w 16766"/>
              <a:gd name="T23" fmla="*/ 2147483646 h 8220"/>
              <a:gd name="T24" fmla="*/ 2147483646 w 16766"/>
              <a:gd name="T25" fmla="*/ 2147483646 h 8220"/>
              <a:gd name="T26" fmla="*/ 2147483646 w 16766"/>
              <a:gd name="T27" fmla="*/ 2147483646 h 8220"/>
              <a:gd name="T28" fmla="*/ 2147483646 w 16766"/>
              <a:gd name="T29" fmla="*/ 2147483646 h 8220"/>
              <a:gd name="T30" fmla="*/ 2147483646 w 16766"/>
              <a:gd name="T31" fmla="*/ 2147483646 h 8220"/>
              <a:gd name="T32" fmla="*/ 2147483646 w 16766"/>
              <a:gd name="T33" fmla="*/ 2147483646 h 8220"/>
              <a:gd name="T34" fmla="*/ 2147483646 w 16766"/>
              <a:gd name="T35" fmla="*/ 2147483646 h 8220"/>
              <a:gd name="T36" fmla="*/ 2147483646 w 16766"/>
              <a:gd name="T37" fmla="*/ 2147483646 h 8220"/>
              <a:gd name="T38" fmla="*/ 2147483646 w 16766"/>
              <a:gd name="T39" fmla="*/ 0 h 8220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16766" h="8220" extrusionOk="0">
                <a:moveTo>
                  <a:pt x="16619" y="0"/>
                </a:moveTo>
                <a:lnTo>
                  <a:pt x="1" y="306"/>
                </a:lnTo>
                <a:cubicBezTo>
                  <a:pt x="61" y="421"/>
                  <a:pt x="130" y="530"/>
                  <a:pt x="209" y="629"/>
                </a:cubicBezTo>
                <a:cubicBezTo>
                  <a:pt x="561" y="1077"/>
                  <a:pt x="1090" y="1341"/>
                  <a:pt x="1620" y="1341"/>
                </a:cubicBezTo>
                <a:cubicBezTo>
                  <a:pt x="1653" y="1341"/>
                  <a:pt x="1687" y="1340"/>
                  <a:pt x="1720" y="1338"/>
                </a:cubicBezTo>
                <a:cubicBezTo>
                  <a:pt x="2137" y="1311"/>
                  <a:pt x="2547" y="1128"/>
                  <a:pt x="2959" y="1128"/>
                </a:cubicBezTo>
                <a:cubicBezTo>
                  <a:pt x="3033" y="1128"/>
                  <a:pt x="3106" y="1133"/>
                  <a:pt x="3180" y="1147"/>
                </a:cubicBezTo>
                <a:cubicBezTo>
                  <a:pt x="3277" y="1165"/>
                  <a:pt x="3367" y="1194"/>
                  <a:pt x="3455" y="1233"/>
                </a:cubicBezTo>
                <a:cubicBezTo>
                  <a:pt x="3474" y="1242"/>
                  <a:pt x="3493" y="1250"/>
                  <a:pt x="3511" y="1261"/>
                </a:cubicBezTo>
                <a:lnTo>
                  <a:pt x="3512" y="1261"/>
                </a:lnTo>
                <a:cubicBezTo>
                  <a:pt x="4178" y="1599"/>
                  <a:pt x="4587" y="2502"/>
                  <a:pt x="5216" y="2997"/>
                </a:cubicBezTo>
                <a:cubicBezTo>
                  <a:pt x="5642" y="3331"/>
                  <a:pt x="6137" y="3458"/>
                  <a:pt x="6653" y="3458"/>
                </a:cubicBezTo>
                <a:cubicBezTo>
                  <a:pt x="7281" y="3458"/>
                  <a:pt x="7939" y="3268"/>
                  <a:pt x="8534" y="3032"/>
                </a:cubicBezTo>
                <a:cubicBezTo>
                  <a:pt x="9061" y="2823"/>
                  <a:pt x="9606" y="2582"/>
                  <a:pt x="10155" y="2582"/>
                </a:cubicBezTo>
                <a:cubicBezTo>
                  <a:pt x="10271" y="2582"/>
                  <a:pt x="10386" y="2593"/>
                  <a:pt x="10502" y="2617"/>
                </a:cubicBezTo>
                <a:cubicBezTo>
                  <a:pt x="11491" y="2819"/>
                  <a:pt x="12129" y="3901"/>
                  <a:pt x="12548" y="4929"/>
                </a:cubicBezTo>
                <a:cubicBezTo>
                  <a:pt x="12966" y="5958"/>
                  <a:pt x="13334" y="7102"/>
                  <a:pt x="14165" y="7742"/>
                </a:cubicBezTo>
                <a:cubicBezTo>
                  <a:pt x="14587" y="8068"/>
                  <a:pt x="15094" y="8220"/>
                  <a:pt x="15606" y="8220"/>
                </a:cubicBezTo>
                <a:cubicBezTo>
                  <a:pt x="16002" y="8220"/>
                  <a:pt x="16401" y="8129"/>
                  <a:pt x="16766" y="7956"/>
                </a:cubicBezTo>
                <a:lnTo>
                  <a:pt x="16619" y="0"/>
                </a:lnTo>
                <a:close/>
              </a:path>
            </a:pathLst>
          </a:custGeom>
          <a:solidFill>
            <a:srgbClr val="CCB1FE">
              <a:alpha val="4862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sp>
        <p:nvSpPr>
          <p:cNvPr id="6" name="Google Shape;229;p9"/>
          <p:cNvSpPr>
            <a:spLocks/>
          </p:cNvSpPr>
          <p:nvPr/>
        </p:nvSpPr>
        <p:spPr bwMode="auto">
          <a:xfrm>
            <a:off x="7429500" y="2112963"/>
            <a:ext cx="2205038" cy="5359400"/>
          </a:xfrm>
          <a:custGeom>
            <a:avLst/>
            <a:gdLst>
              <a:gd name="T0" fmla="*/ 2147483646 w 14332"/>
              <a:gd name="T1" fmla="*/ 0 h 26119"/>
              <a:gd name="T2" fmla="*/ 2147483646 w 14332"/>
              <a:gd name="T3" fmla="*/ 1788350463 h 26119"/>
              <a:gd name="T4" fmla="*/ 2147483646 w 14332"/>
              <a:gd name="T5" fmla="*/ 2147483646 h 26119"/>
              <a:gd name="T6" fmla="*/ 2147483646 w 14332"/>
              <a:gd name="T7" fmla="*/ 2147483646 h 26119"/>
              <a:gd name="T8" fmla="*/ 2147483646 w 14332"/>
              <a:gd name="T9" fmla="*/ 2147483646 h 26119"/>
              <a:gd name="T10" fmla="*/ 2147483646 w 14332"/>
              <a:gd name="T11" fmla="*/ 2147483646 h 26119"/>
              <a:gd name="T12" fmla="*/ 2147483646 w 14332"/>
              <a:gd name="T13" fmla="*/ 2147483646 h 26119"/>
              <a:gd name="T14" fmla="*/ 2147483646 w 14332"/>
              <a:gd name="T15" fmla="*/ 2147483646 h 26119"/>
              <a:gd name="T16" fmla="*/ 2147483646 w 14332"/>
              <a:gd name="T17" fmla="*/ 2147483646 h 26119"/>
              <a:gd name="T18" fmla="*/ 2147483646 w 14332"/>
              <a:gd name="T19" fmla="*/ 2147483646 h 26119"/>
              <a:gd name="T20" fmla="*/ 2147483646 w 14332"/>
              <a:gd name="T21" fmla="*/ 2147483646 h 26119"/>
              <a:gd name="T22" fmla="*/ 2147483646 w 14332"/>
              <a:gd name="T23" fmla="*/ 2147483646 h 26119"/>
              <a:gd name="T24" fmla="*/ 2147483646 w 14332"/>
              <a:gd name="T25" fmla="*/ 2147483646 h 26119"/>
              <a:gd name="T26" fmla="*/ 2147483646 w 14332"/>
              <a:gd name="T27" fmla="*/ 2147483646 h 26119"/>
              <a:gd name="T28" fmla="*/ 2147483646 w 14332"/>
              <a:gd name="T29" fmla="*/ 2147483646 h 26119"/>
              <a:gd name="T30" fmla="*/ 553572544 w 14332"/>
              <a:gd name="T31" fmla="*/ 2147483646 h 26119"/>
              <a:gd name="T32" fmla="*/ 509875651 w 14332"/>
              <a:gd name="T33" fmla="*/ 2147483646 h 26119"/>
              <a:gd name="T34" fmla="*/ 2147483646 w 14332"/>
              <a:gd name="T35" fmla="*/ 2147483646 h 26119"/>
              <a:gd name="T36" fmla="*/ 2147483646 w 14332"/>
              <a:gd name="T37" fmla="*/ 2147483646 h 26119"/>
              <a:gd name="T38" fmla="*/ 2147483646 w 14332"/>
              <a:gd name="T39" fmla="*/ 2147483646 h 26119"/>
              <a:gd name="T40" fmla="*/ 2147483646 w 14332"/>
              <a:gd name="T41" fmla="*/ 2147483646 h 26119"/>
              <a:gd name="T42" fmla="*/ 2147483646 w 14332"/>
              <a:gd name="T43" fmla="*/ 2147483646 h 26119"/>
              <a:gd name="T44" fmla="*/ 2147483646 w 14332"/>
              <a:gd name="T45" fmla="*/ 2147483646 h 26119"/>
              <a:gd name="T46" fmla="*/ 2147483646 w 14332"/>
              <a:gd name="T47" fmla="*/ 2147483646 h 26119"/>
              <a:gd name="T48" fmla="*/ 2147483646 w 14332"/>
              <a:gd name="T49" fmla="*/ 2147483646 h 26119"/>
              <a:gd name="T50" fmla="*/ 2147483646 w 14332"/>
              <a:gd name="T51" fmla="*/ 2147483646 h 26119"/>
              <a:gd name="T52" fmla="*/ 2147483646 w 14332"/>
              <a:gd name="T53" fmla="*/ 2147483646 h 26119"/>
              <a:gd name="T54" fmla="*/ 2147483646 w 14332"/>
              <a:gd name="T55" fmla="*/ 2147483646 h 26119"/>
              <a:gd name="T56" fmla="*/ 2147483646 w 14332"/>
              <a:gd name="T57" fmla="*/ 2147483646 h 26119"/>
              <a:gd name="T58" fmla="*/ 2147483646 w 14332"/>
              <a:gd name="T59" fmla="*/ 2147483646 h 26119"/>
              <a:gd name="T60" fmla="*/ 2147483646 w 14332"/>
              <a:gd name="T61" fmla="*/ 2147483646 h 26119"/>
              <a:gd name="T62" fmla="*/ 2147483646 w 14332"/>
              <a:gd name="T63" fmla="*/ 2147483646 h 26119"/>
              <a:gd name="T64" fmla="*/ 2147483646 w 14332"/>
              <a:gd name="T65" fmla="*/ 2147483646 h 26119"/>
              <a:gd name="T66" fmla="*/ 2147483646 w 14332"/>
              <a:gd name="T67" fmla="*/ 2147483646 h 26119"/>
              <a:gd name="T68" fmla="*/ 2147483646 w 14332"/>
              <a:gd name="T69" fmla="*/ 2147483646 h 26119"/>
              <a:gd name="T70" fmla="*/ 2147483646 w 14332"/>
              <a:gd name="T71" fmla="*/ 2147483646 h 26119"/>
              <a:gd name="T72" fmla="*/ 2147483646 w 14332"/>
              <a:gd name="T73" fmla="*/ 2147483646 h 26119"/>
              <a:gd name="T74" fmla="*/ 2147483646 w 14332"/>
              <a:gd name="T75" fmla="*/ 2147483646 h 26119"/>
              <a:gd name="T76" fmla="*/ 2147483646 w 14332"/>
              <a:gd name="T77" fmla="*/ 2147483646 h 26119"/>
              <a:gd name="T78" fmla="*/ 2147483646 w 14332"/>
              <a:gd name="T79" fmla="*/ 2147483646 h 26119"/>
              <a:gd name="T80" fmla="*/ 2147483646 w 14332"/>
              <a:gd name="T81" fmla="*/ 8631180 h 26119"/>
              <a:gd name="T82" fmla="*/ 2147483646 w 14332"/>
              <a:gd name="T83" fmla="*/ 0 h 26119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14332" h="26119" extrusionOk="0">
                <a:moveTo>
                  <a:pt x="12104" y="0"/>
                </a:moveTo>
                <a:cubicBezTo>
                  <a:pt x="11836" y="0"/>
                  <a:pt x="11579" y="100"/>
                  <a:pt x="11338" y="207"/>
                </a:cubicBezTo>
                <a:cubicBezTo>
                  <a:pt x="11049" y="335"/>
                  <a:pt x="10764" y="475"/>
                  <a:pt x="10478" y="610"/>
                </a:cubicBezTo>
                <a:cubicBezTo>
                  <a:pt x="9890" y="885"/>
                  <a:pt x="9294" y="1149"/>
                  <a:pt x="8713" y="1440"/>
                </a:cubicBezTo>
                <a:cubicBezTo>
                  <a:pt x="8495" y="1549"/>
                  <a:pt x="8298" y="1691"/>
                  <a:pt x="8201" y="1922"/>
                </a:cubicBezTo>
                <a:cubicBezTo>
                  <a:pt x="8095" y="2174"/>
                  <a:pt x="8110" y="2467"/>
                  <a:pt x="8106" y="2735"/>
                </a:cubicBezTo>
                <a:cubicBezTo>
                  <a:pt x="8097" y="3377"/>
                  <a:pt x="8121" y="4019"/>
                  <a:pt x="8176" y="4658"/>
                </a:cubicBezTo>
                <a:cubicBezTo>
                  <a:pt x="8228" y="5277"/>
                  <a:pt x="8331" y="5899"/>
                  <a:pt x="8283" y="6521"/>
                </a:cubicBezTo>
                <a:cubicBezTo>
                  <a:pt x="8242" y="7056"/>
                  <a:pt x="8055" y="7556"/>
                  <a:pt x="7761" y="8004"/>
                </a:cubicBezTo>
                <a:cubicBezTo>
                  <a:pt x="7173" y="8897"/>
                  <a:pt x="6276" y="9476"/>
                  <a:pt x="5434" y="10099"/>
                </a:cubicBezTo>
                <a:cubicBezTo>
                  <a:pt x="5008" y="10415"/>
                  <a:pt x="4600" y="10769"/>
                  <a:pt x="4338" y="11238"/>
                </a:cubicBezTo>
                <a:cubicBezTo>
                  <a:pt x="4078" y="11703"/>
                  <a:pt x="3973" y="12231"/>
                  <a:pt x="3932" y="12758"/>
                </a:cubicBezTo>
                <a:cubicBezTo>
                  <a:pt x="3854" y="13776"/>
                  <a:pt x="4023" y="14819"/>
                  <a:pt x="3717" y="15812"/>
                </a:cubicBezTo>
                <a:cubicBezTo>
                  <a:pt x="3574" y="16273"/>
                  <a:pt x="3319" y="16702"/>
                  <a:pt x="2917" y="16981"/>
                </a:cubicBezTo>
                <a:cubicBezTo>
                  <a:pt x="2489" y="17279"/>
                  <a:pt x="1977" y="17419"/>
                  <a:pt x="1536" y="17694"/>
                </a:cubicBezTo>
                <a:cubicBezTo>
                  <a:pt x="639" y="18252"/>
                  <a:pt x="327" y="19323"/>
                  <a:pt x="152" y="20304"/>
                </a:cubicBezTo>
                <a:cubicBezTo>
                  <a:pt x="48" y="20891"/>
                  <a:pt x="1" y="21500"/>
                  <a:pt x="140" y="22087"/>
                </a:cubicBezTo>
                <a:cubicBezTo>
                  <a:pt x="259" y="22589"/>
                  <a:pt x="523" y="23040"/>
                  <a:pt x="855" y="23429"/>
                </a:cubicBezTo>
                <a:cubicBezTo>
                  <a:pt x="1544" y="24236"/>
                  <a:pt x="3187" y="24329"/>
                  <a:pt x="3333" y="25366"/>
                </a:cubicBezTo>
                <a:cubicBezTo>
                  <a:pt x="3413" y="25937"/>
                  <a:pt x="4213" y="26116"/>
                  <a:pt x="4450" y="26116"/>
                </a:cubicBezTo>
                <a:cubicBezTo>
                  <a:pt x="4499" y="26116"/>
                  <a:pt x="4524" y="26108"/>
                  <a:pt x="4512" y="26094"/>
                </a:cubicBezTo>
                <a:cubicBezTo>
                  <a:pt x="5752" y="26098"/>
                  <a:pt x="6992" y="26103"/>
                  <a:pt x="8231" y="26108"/>
                </a:cubicBezTo>
                <a:cubicBezTo>
                  <a:pt x="8884" y="26110"/>
                  <a:pt x="9536" y="26113"/>
                  <a:pt x="10188" y="26115"/>
                </a:cubicBezTo>
                <a:cubicBezTo>
                  <a:pt x="10509" y="26116"/>
                  <a:pt x="10831" y="26117"/>
                  <a:pt x="11153" y="26118"/>
                </a:cubicBezTo>
                <a:cubicBezTo>
                  <a:pt x="11181" y="26118"/>
                  <a:pt x="11210" y="26118"/>
                  <a:pt x="11238" y="26118"/>
                </a:cubicBezTo>
                <a:cubicBezTo>
                  <a:pt x="11502" y="26118"/>
                  <a:pt x="11768" y="26112"/>
                  <a:pt x="12030" y="26066"/>
                </a:cubicBezTo>
                <a:cubicBezTo>
                  <a:pt x="12510" y="25980"/>
                  <a:pt x="12981" y="25708"/>
                  <a:pt x="13161" y="25232"/>
                </a:cubicBezTo>
                <a:cubicBezTo>
                  <a:pt x="13200" y="25130"/>
                  <a:pt x="13224" y="25017"/>
                  <a:pt x="13222" y="24907"/>
                </a:cubicBezTo>
                <a:cubicBezTo>
                  <a:pt x="13220" y="24778"/>
                  <a:pt x="13107" y="24687"/>
                  <a:pt x="13042" y="24582"/>
                </a:cubicBezTo>
                <a:cubicBezTo>
                  <a:pt x="12914" y="24378"/>
                  <a:pt x="12829" y="24154"/>
                  <a:pt x="12777" y="23918"/>
                </a:cubicBezTo>
                <a:cubicBezTo>
                  <a:pt x="12667" y="23424"/>
                  <a:pt x="12700" y="22903"/>
                  <a:pt x="12760" y="22402"/>
                </a:cubicBezTo>
                <a:cubicBezTo>
                  <a:pt x="12825" y="21856"/>
                  <a:pt x="12928" y="21313"/>
                  <a:pt x="12991" y="20766"/>
                </a:cubicBezTo>
                <a:cubicBezTo>
                  <a:pt x="13138" y="19498"/>
                  <a:pt x="13165" y="18220"/>
                  <a:pt x="13259" y="16947"/>
                </a:cubicBezTo>
                <a:cubicBezTo>
                  <a:pt x="13306" y="16306"/>
                  <a:pt x="13371" y="15667"/>
                  <a:pt x="13476" y="15033"/>
                </a:cubicBezTo>
                <a:cubicBezTo>
                  <a:pt x="13580" y="14418"/>
                  <a:pt x="13717" y="13809"/>
                  <a:pt x="13850" y="13199"/>
                </a:cubicBezTo>
                <a:cubicBezTo>
                  <a:pt x="14117" y="11977"/>
                  <a:pt x="14332" y="10761"/>
                  <a:pt x="14312" y="9506"/>
                </a:cubicBezTo>
                <a:cubicBezTo>
                  <a:pt x="14292" y="8213"/>
                  <a:pt x="14104" y="6931"/>
                  <a:pt x="14032" y="5641"/>
                </a:cubicBezTo>
                <a:cubicBezTo>
                  <a:pt x="13973" y="4552"/>
                  <a:pt x="14026" y="3448"/>
                  <a:pt x="13821" y="2371"/>
                </a:cubicBezTo>
                <a:cubicBezTo>
                  <a:pt x="13723" y="1854"/>
                  <a:pt x="13559" y="1346"/>
                  <a:pt x="13296" y="889"/>
                </a:cubicBezTo>
                <a:cubicBezTo>
                  <a:pt x="13046" y="456"/>
                  <a:pt x="12681" y="18"/>
                  <a:pt x="12141" y="1"/>
                </a:cubicBezTo>
                <a:cubicBezTo>
                  <a:pt x="12128" y="1"/>
                  <a:pt x="12116" y="0"/>
                  <a:pt x="12104" y="0"/>
                </a:cubicBezTo>
                <a:close/>
              </a:path>
            </a:pathLst>
          </a:custGeom>
          <a:solidFill>
            <a:srgbClr val="FF6EA7">
              <a:alpha val="4901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sp>
        <p:nvSpPr>
          <p:cNvPr id="7" name="Google Shape;230;p9"/>
          <p:cNvSpPr>
            <a:spLocks/>
          </p:cNvSpPr>
          <p:nvPr/>
        </p:nvSpPr>
        <p:spPr bwMode="auto">
          <a:xfrm>
            <a:off x="-265113" y="5316538"/>
            <a:ext cx="2498726" cy="2562225"/>
          </a:xfrm>
          <a:custGeom>
            <a:avLst/>
            <a:gdLst>
              <a:gd name="T0" fmla="*/ 2147483646 w 16243"/>
              <a:gd name="T1" fmla="*/ 0 h 12489"/>
              <a:gd name="T2" fmla="*/ 2147483646 w 16243"/>
              <a:gd name="T3" fmla="*/ 2147483646 h 12489"/>
              <a:gd name="T4" fmla="*/ 567910439 w 16243"/>
              <a:gd name="T5" fmla="*/ 2147483646 h 12489"/>
              <a:gd name="T6" fmla="*/ 196584341 w 16243"/>
              <a:gd name="T7" fmla="*/ 2147483646 h 12489"/>
              <a:gd name="T8" fmla="*/ 240269819 w 16243"/>
              <a:gd name="T9" fmla="*/ 2147483646 h 12489"/>
              <a:gd name="T10" fmla="*/ 2147483646 w 16243"/>
              <a:gd name="T11" fmla="*/ 2147483646 h 12489"/>
              <a:gd name="T12" fmla="*/ 2147483646 w 16243"/>
              <a:gd name="T13" fmla="*/ 2147483646 h 12489"/>
              <a:gd name="T14" fmla="*/ 2147483646 w 16243"/>
              <a:gd name="T15" fmla="*/ 2147483646 h 12489"/>
              <a:gd name="T16" fmla="*/ 2147483646 w 16243"/>
              <a:gd name="T17" fmla="*/ 2147483646 h 12489"/>
              <a:gd name="T18" fmla="*/ 2147483646 w 16243"/>
              <a:gd name="T19" fmla="*/ 2147483646 h 12489"/>
              <a:gd name="T20" fmla="*/ 2147483646 w 16243"/>
              <a:gd name="T21" fmla="*/ 2147483646 h 12489"/>
              <a:gd name="T22" fmla="*/ 2147483646 w 16243"/>
              <a:gd name="T23" fmla="*/ 2147483646 h 12489"/>
              <a:gd name="T24" fmla="*/ 2147483646 w 16243"/>
              <a:gd name="T25" fmla="*/ 2147483646 h 12489"/>
              <a:gd name="T26" fmla="*/ 2147483646 w 16243"/>
              <a:gd name="T27" fmla="*/ 2147483646 h 12489"/>
              <a:gd name="T28" fmla="*/ 2147483646 w 16243"/>
              <a:gd name="T29" fmla="*/ 2147483646 h 12489"/>
              <a:gd name="T30" fmla="*/ 2147483646 w 16243"/>
              <a:gd name="T31" fmla="*/ 2147483646 h 12489"/>
              <a:gd name="T32" fmla="*/ 2147483646 w 16243"/>
              <a:gd name="T33" fmla="*/ 2147483646 h 12489"/>
              <a:gd name="T34" fmla="*/ 2147483646 w 16243"/>
              <a:gd name="T35" fmla="*/ 2147483646 h 12489"/>
              <a:gd name="T36" fmla="*/ 2147483646 w 16243"/>
              <a:gd name="T37" fmla="*/ 2147483646 h 12489"/>
              <a:gd name="T38" fmla="*/ 2147483646 w 16243"/>
              <a:gd name="T39" fmla="*/ 2147483646 h 12489"/>
              <a:gd name="T40" fmla="*/ 2147483646 w 16243"/>
              <a:gd name="T41" fmla="*/ 1467973770 h 12489"/>
              <a:gd name="T42" fmla="*/ 2147483646 w 16243"/>
              <a:gd name="T43" fmla="*/ 0 h 12489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16243" h="12489" extrusionOk="0">
                <a:moveTo>
                  <a:pt x="3844" y="0"/>
                </a:moveTo>
                <a:cubicBezTo>
                  <a:pt x="3285" y="0"/>
                  <a:pt x="2723" y="148"/>
                  <a:pt x="2228" y="400"/>
                </a:cubicBezTo>
                <a:cubicBezTo>
                  <a:pt x="1280" y="883"/>
                  <a:pt x="590" y="1767"/>
                  <a:pt x="156" y="2720"/>
                </a:cubicBezTo>
                <a:cubicBezTo>
                  <a:pt x="49" y="2956"/>
                  <a:pt x="1" y="3596"/>
                  <a:pt x="54" y="3596"/>
                </a:cubicBezTo>
                <a:cubicBezTo>
                  <a:pt x="57" y="3596"/>
                  <a:pt x="61" y="3593"/>
                  <a:pt x="66" y="3588"/>
                </a:cubicBezTo>
                <a:cubicBezTo>
                  <a:pt x="269" y="4868"/>
                  <a:pt x="1355" y="5759"/>
                  <a:pt x="2294" y="6557"/>
                </a:cubicBezTo>
                <a:cubicBezTo>
                  <a:pt x="3560" y="7632"/>
                  <a:pt x="4723" y="8824"/>
                  <a:pt x="5756" y="10126"/>
                </a:cubicBezTo>
                <a:cubicBezTo>
                  <a:pt x="6340" y="10862"/>
                  <a:pt x="6881" y="11633"/>
                  <a:pt x="7379" y="12430"/>
                </a:cubicBezTo>
                <a:cubicBezTo>
                  <a:pt x="7403" y="12468"/>
                  <a:pt x="7442" y="12488"/>
                  <a:pt x="7481" y="12488"/>
                </a:cubicBezTo>
                <a:cubicBezTo>
                  <a:pt x="7510" y="12488"/>
                  <a:pt x="7539" y="12478"/>
                  <a:pt x="7563" y="12456"/>
                </a:cubicBezTo>
                <a:cubicBezTo>
                  <a:pt x="9372" y="10767"/>
                  <a:pt x="11182" y="9079"/>
                  <a:pt x="12991" y="7391"/>
                </a:cubicBezTo>
                <a:cubicBezTo>
                  <a:pt x="13444" y="6969"/>
                  <a:pt x="13897" y="6547"/>
                  <a:pt x="14348" y="6125"/>
                </a:cubicBezTo>
                <a:cubicBezTo>
                  <a:pt x="14774" y="5728"/>
                  <a:pt x="15224" y="5346"/>
                  <a:pt x="15621" y="4920"/>
                </a:cubicBezTo>
                <a:cubicBezTo>
                  <a:pt x="15956" y="4561"/>
                  <a:pt x="16230" y="4130"/>
                  <a:pt x="16237" y="3625"/>
                </a:cubicBezTo>
                <a:cubicBezTo>
                  <a:pt x="16243" y="3173"/>
                  <a:pt x="16055" y="2737"/>
                  <a:pt x="15772" y="2393"/>
                </a:cubicBezTo>
                <a:cubicBezTo>
                  <a:pt x="15118" y="1597"/>
                  <a:pt x="13969" y="1326"/>
                  <a:pt x="12990" y="1230"/>
                </a:cubicBezTo>
                <a:cubicBezTo>
                  <a:pt x="12782" y="1209"/>
                  <a:pt x="12575" y="1199"/>
                  <a:pt x="12369" y="1199"/>
                </a:cubicBezTo>
                <a:cubicBezTo>
                  <a:pt x="11579" y="1199"/>
                  <a:pt x="10805" y="1344"/>
                  <a:pt x="10046" y="1589"/>
                </a:cubicBezTo>
                <a:cubicBezTo>
                  <a:pt x="9458" y="1779"/>
                  <a:pt x="8842" y="1996"/>
                  <a:pt x="8230" y="1996"/>
                </a:cubicBezTo>
                <a:cubicBezTo>
                  <a:pt x="7924" y="1996"/>
                  <a:pt x="7618" y="1942"/>
                  <a:pt x="7317" y="1801"/>
                </a:cubicBezTo>
                <a:cubicBezTo>
                  <a:pt x="6411" y="1378"/>
                  <a:pt x="5786" y="517"/>
                  <a:pt x="4835" y="170"/>
                </a:cubicBezTo>
                <a:cubicBezTo>
                  <a:pt x="4516" y="54"/>
                  <a:pt x="4181" y="0"/>
                  <a:pt x="3844" y="0"/>
                </a:cubicBezTo>
                <a:close/>
              </a:path>
            </a:pathLst>
          </a:custGeom>
          <a:solidFill>
            <a:srgbClr val="B2F7EF">
              <a:alpha val="4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sp>
        <p:nvSpPr>
          <p:cNvPr id="8" name="Google Shape;231;p9"/>
          <p:cNvSpPr>
            <a:spLocks/>
          </p:cNvSpPr>
          <p:nvPr/>
        </p:nvSpPr>
        <p:spPr bwMode="auto">
          <a:xfrm>
            <a:off x="-254000" y="-290513"/>
            <a:ext cx="1912938" cy="4962526"/>
          </a:xfrm>
          <a:custGeom>
            <a:avLst/>
            <a:gdLst>
              <a:gd name="T0" fmla="*/ 2147483646 w 12435"/>
              <a:gd name="T1" fmla="*/ 0 h 24182"/>
              <a:gd name="T2" fmla="*/ 2147483646 w 12435"/>
              <a:gd name="T3" fmla="*/ 2147483646 h 24182"/>
              <a:gd name="T4" fmla="*/ 2147483646 w 12435"/>
              <a:gd name="T5" fmla="*/ 2147483646 h 24182"/>
              <a:gd name="T6" fmla="*/ 1922205942 w 12435"/>
              <a:gd name="T7" fmla="*/ 2147483646 h 24182"/>
              <a:gd name="T8" fmla="*/ 160189751 w 12435"/>
              <a:gd name="T9" fmla="*/ 2147483646 h 24182"/>
              <a:gd name="T10" fmla="*/ 644379819 w 12435"/>
              <a:gd name="T11" fmla="*/ 2147483646 h 24182"/>
              <a:gd name="T12" fmla="*/ 2147483646 w 12435"/>
              <a:gd name="T13" fmla="*/ 2147483646 h 24182"/>
              <a:gd name="T14" fmla="*/ 2147483646 w 12435"/>
              <a:gd name="T15" fmla="*/ 2147483646 h 24182"/>
              <a:gd name="T16" fmla="*/ 2147483646 w 12435"/>
              <a:gd name="T17" fmla="*/ 2147483646 h 24182"/>
              <a:gd name="T18" fmla="*/ 2104238723 w 12435"/>
              <a:gd name="T19" fmla="*/ 2147483646 h 24182"/>
              <a:gd name="T20" fmla="*/ 1569073895 w 12435"/>
              <a:gd name="T21" fmla="*/ 2147483646 h 24182"/>
              <a:gd name="T22" fmla="*/ 1248694393 w 12435"/>
              <a:gd name="T23" fmla="*/ 2147483646 h 24182"/>
              <a:gd name="T24" fmla="*/ 2147483646 w 12435"/>
              <a:gd name="T25" fmla="*/ 2147483646 h 24182"/>
              <a:gd name="T26" fmla="*/ 2147483646 w 12435"/>
              <a:gd name="T27" fmla="*/ 2147483646 h 24182"/>
              <a:gd name="T28" fmla="*/ 2147483646 w 12435"/>
              <a:gd name="T29" fmla="*/ 2147483646 h 24182"/>
              <a:gd name="T30" fmla="*/ 2147483646 w 12435"/>
              <a:gd name="T31" fmla="*/ 2147483646 h 24182"/>
              <a:gd name="T32" fmla="*/ 2147483646 w 12435"/>
              <a:gd name="T33" fmla="*/ 2147483646 h 24182"/>
              <a:gd name="T34" fmla="*/ 2147483646 w 12435"/>
              <a:gd name="T35" fmla="*/ 2147483646 h 24182"/>
              <a:gd name="T36" fmla="*/ 2147483646 w 12435"/>
              <a:gd name="T37" fmla="*/ 2147483646 h 24182"/>
              <a:gd name="T38" fmla="*/ 2147483646 w 12435"/>
              <a:gd name="T39" fmla="*/ 2147483646 h 24182"/>
              <a:gd name="T40" fmla="*/ 2147483646 w 12435"/>
              <a:gd name="T41" fmla="*/ 2147483646 h 24182"/>
              <a:gd name="T42" fmla="*/ 2147483646 w 12435"/>
              <a:gd name="T43" fmla="*/ 2147483646 h 24182"/>
              <a:gd name="T44" fmla="*/ 2147483646 w 12435"/>
              <a:gd name="T45" fmla="*/ 2147483646 h 24182"/>
              <a:gd name="T46" fmla="*/ 2147483646 w 12435"/>
              <a:gd name="T47" fmla="*/ 2147483646 h 24182"/>
              <a:gd name="T48" fmla="*/ 2147483646 w 12435"/>
              <a:gd name="T49" fmla="*/ 2147483646 h 24182"/>
              <a:gd name="T50" fmla="*/ 2147483646 w 12435"/>
              <a:gd name="T51" fmla="*/ 2147483646 h 24182"/>
              <a:gd name="T52" fmla="*/ 2147483646 w 12435"/>
              <a:gd name="T53" fmla="*/ 2147483646 h 24182"/>
              <a:gd name="T54" fmla="*/ 2147483646 w 12435"/>
              <a:gd name="T55" fmla="*/ 2147483646 h 24182"/>
              <a:gd name="T56" fmla="*/ 2147483646 w 12435"/>
              <a:gd name="T57" fmla="*/ 2147483646 h 24182"/>
              <a:gd name="T58" fmla="*/ 2147483646 w 12435"/>
              <a:gd name="T59" fmla="*/ 2147483646 h 24182"/>
              <a:gd name="T60" fmla="*/ 2147483646 w 12435"/>
              <a:gd name="T61" fmla="*/ 2147483646 h 24182"/>
              <a:gd name="T62" fmla="*/ 2147483646 w 12435"/>
              <a:gd name="T63" fmla="*/ 0 h 24182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12435" h="24182" extrusionOk="0">
                <a:moveTo>
                  <a:pt x="7995" y="0"/>
                </a:moveTo>
                <a:cubicBezTo>
                  <a:pt x="6753" y="0"/>
                  <a:pt x="5507" y="123"/>
                  <a:pt x="4282" y="305"/>
                </a:cubicBezTo>
                <a:cubicBezTo>
                  <a:pt x="3647" y="400"/>
                  <a:pt x="3014" y="509"/>
                  <a:pt x="2384" y="629"/>
                </a:cubicBezTo>
                <a:cubicBezTo>
                  <a:pt x="1767" y="745"/>
                  <a:pt x="1135" y="843"/>
                  <a:pt x="528" y="997"/>
                </a:cubicBezTo>
                <a:cubicBezTo>
                  <a:pt x="284" y="1059"/>
                  <a:pt x="86" y="1199"/>
                  <a:pt x="44" y="1438"/>
                </a:cubicBezTo>
                <a:cubicBezTo>
                  <a:pt x="1" y="1675"/>
                  <a:pt x="98" y="1906"/>
                  <a:pt x="177" y="2128"/>
                </a:cubicBezTo>
                <a:cubicBezTo>
                  <a:pt x="371" y="2674"/>
                  <a:pt x="529" y="3231"/>
                  <a:pt x="657" y="3795"/>
                </a:cubicBezTo>
                <a:cubicBezTo>
                  <a:pt x="1173" y="6076"/>
                  <a:pt x="1176" y="8421"/>
                  <a:pt x="1157" y="10740"/>
                </a:cubicBezTo>
                <a:cubicBezTo>
                  <a:pt x="1137" y="13166"/>
                  <a:pt x="1119" y="15594"/>
                  <a:pt x="956" y="18015"/>
                </a:cubicBezTo>
                <a:cubicBezTo>
                  <a:pt x="873" y="19227"/>
                  <a:pt x="754" y="20438"/>
                  <a:pt x="578" y="21641"/>
                </a:cubicBezTo>
                <a:cubicBezTo>
                  <a:pt x="533" y="21947"/>
                  <a:pt x="484" y="22253"/>
                  <a:pt x="431" y="22559"/>
                </a:cubicBezTo>
                <a:cubicBezTo>
                  <a:pt x="386" y="22822"/>
                  <a:pt x="322" y="23092"/>
                  <a:pt x="343" y="23359"/>
                </a:cubicBezTo>
                <a:cubicBezTo>
                  <a:pt x="374" y="23781"/>
                  <a:pt x="660" y="24173"/>
                  <a:pt x="1161" y="24181"/>
                </a:cubicBezTo>
                <a:cubicBezTo>
                  <a:pt x="1165" y="24181"/>
                  <a:pt x="1169" y="24181"/>
                  <a:pt x="1173" y="24181"/>
                </a:cubicBezTo>
                <a:cubicBezTo>
                  <a:pt x="1371" y="24181"/>
                  <a:pt x="1540" y="24099"/>
                  <a:pt x="1654" y="23951"/>
                </a:cubicBezTo>
                <a:cubicBezTo>
                  <a:pt x="1675" y="23925"/>
                  <a:pt x="1683" y="23898"/>
                  <a:pt x="1682" y="23874"/>
                </a:cubicBezTo>
                <a:cubicBezTo>
                  <a:pt x="1847" y="23898"/>
                  <a:pt x="2014" y="23909"/>
                  <a:pt x="2180" y="23909"/>
                </a:cubicBezTo>
                <a:cubicBezTo>
                  <a:pt x="2943" y="23909"/>
                  <a:pt x="3699" y="23667"/>
                  <a:pt x="4311" y="23242"/>
                </a:cubicBezTo>
                <a:cubicBezTo>
                  <a:pt x="4708" y="22966"/>
                  <a:pt x="5045" y="22616"/>
                  <a:pt x="5275" y="22211"/>
                </a:cubicBezTo>
                <a:cubicBezTo>
                  <a:pt x="5529" y="21761"/>
                  <a:pt x="5637" y="21258"/>
                  <a:pt x="5672" y="20756"/>
                </a:cubicBezTo>
                <a:cubicBezTo>
                  <a:pt x="5745" y="19694"/>
                  <a:pt x="5474" y="18600"/>
                  <a:pt x="5753" y="17552"/>
                </a:cubicBezTo>
                <a:cubicBezTo>
                  <a:pt x="5970" y="16734"/>
                  <a:pt x="6573" y="16141"/>
                  <a:pt x="7340" y="15710"/>
                </a:cubicBezTo>
                <a:cubicBezTo>
                  <a:pt x="8075" y="15296"/>
                  <a:pt x="8888" y="15018"/>
                  <a:pt x="9665" y="14682"/>
                </a:cubicBezTo>
                <a:cubicBezTo>
                  <a:pt x="10395" y="14367"/>
                  <a:pt x="11138" y="13992"/>
                  <a:pt x="11650" y="13407"/>
                </a:cubicBezTo>
                <a:cubicBezTo>
                  <a:pt x="12358" y="12597"/>
                  <a:pt x="12435" y="11553"/>
                  <a:pt x="12147" y="10578"/>
                </a:cubicBezTo>
                <a:cubicBezTo>
                  <a:pt x="11808" y="9430"/>
                  <a:pt x="11016" y="8461"/>
                  <a:pt x="10472" y="7396"/>
                </a:cubicBezTo>
                <a:cubicBezTo>
                  <a:pt x="9923" y="6314"/>
                  <a:pt x="9632" y="5096"/>
                  <a:pt x="9791" y="3904"/>
                </a:cubicBezTo>
                <a:cubicBezTo>
                  <a:pt x="9926" y="2896"/>
                  <a:pt x="10412" y="1909"/>
                  <a:pt x="11209" y="1194"/>
                </a:cubicBezTo>
                <a:cubicBezTo>
                  <a:pt x="11406" y="1016"/>
                  <a:pt x="11621" y="858"/>
                  <a:pt x="11854" y="718"/>
                </a:cubicBezTo>
                <a:cubicBezTo>
                  <a:pt x="11960" y="654"/>
                  <a:pt x="11944" y="503"/>
                  <a:pt x="11818" y="468"/>
                </a:cubicBezTo>
                <a:cubicBezTo>
                  <a:pt x="10568" y="132"/>
                  <a:pt x="9284" y="0"/>
                  <a:pt x="7995" y="0"/>
                </a:cubicBezTo>
                <a:close/>
              </a:path>
            </a:pathLst>
          </a:custGeom>
          <a:solidFill>
            <a:srgbClr val="FFE652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grpSp>
        <p:nvGrpSpPr>
          <p:cNvPr id="9" name="Google Shape;235;p9"/>
          <p:cNvGrpSpPr>
            <a:grpSpLocks/>
          </p:cNvGrpSpPr>
          <p:nvPr/>
        </p:nvGrpSpPr>
        <p:grpSpPr bwMode="auto">
          <a:xfrm rot="-6300012">
            <a:off x="8291513" y="5243513"/>
            <a:ext cx="296862" cy="201612"/>
            <a:chOff x="1640475" y="1197075"/>
            <a:chExt cx="55475" cy="50250"/>
          </a:xfrm>
        </p:grpSpPr>
        <p:sp>
          <p:nvSpPr>
            <p:cNvPr id="10" name="Google Shape;236;p9"/>
            <p:cNvSpPr>
              <a:spLocks/>
            </p:cNvSpPr>
            <p:nvPr/>
          </p:nvSpPr>
          <p:spPr bwMode="auto">
            <a:xfrm>
              <a:off x="1671500" y="1229475"/>
              <a:ext cx="24450" cy="17850"/>
            </a:xfrm>
            <a:custGeom>
              <a:avLst/>
              <a:gdLst>
                <a:gd name="T0" fmla="*/ 11203125 w 978"/>
                <a:gd name="T1" fmla="*/ 0 h 714"/>
                <a:gd name="T2" fmla="*/ 5250000 w 978"/>
                <a:gd name="T3" fmla="*/ 2187500 h 714"/>
                <a:gd name="T4" fmla="*/ 1328125 w 978"/>
                <a:gd name="T5" fmla="*/ 10000000 h 714"/>
                <a:gd name="T6" fmla="*/ 4078125 w 978"/>
                <a:gd name="T7" fmla="*/ 11156250 h 714"/>
                <a:gd name="T8" fmla="*/ 10015625 w 978"/>
                <a:gd name="T9" fmla="*/ 8984375 h 714"/>
                <a:gd name="T10" fmla="*/ 13953125 w 978"/>
                <a:gd name="T11" fmla="*/ 1171875 h 714"/>
                <a:gd name="T12" fmla="*/ 11203125 w 978"/>
                <a:gd name="T13" fmla="*/ 0 h 71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" name="Google Shape;237;p9"/>
            <p:cNvSpPr>
              <a:spLocks/>
            </p:cNvSpPr>
            <p:nvPr/>
          </p:nvSpPr>
          <p:spPr bwMode="auto">
            <a:xfrm>
              <a:off x="1640475" y="1224000"/>
              <a:ext cx="24450" cy="17850"/>
            </a:xfrm>
            <a:custGeom>
              <a:avLst/>
              <a:gdLst>
                <a:gd name="T0" fmla="*/ 11187500 w 978"/>
                <a:gd name="T1" fmla="*/ 0 h 714"/>
                <a:gd name="T2" fmla="*/ 5250000 w 978"/>
                <a:gd name="T3" fmla="*/ 2187500 h 714"/>
                <a:gd name="T4" fmla="*/ 1328125 w 978"/>
                <a:gd name="T5" fmla="*/ 10000000 h 714"/>
                <a:gd name="T6" fmla="*/ 4078125 w 978"/>
                <a:gd name="T7" fmla="*/ 11156250 h 714"/>
                <a:gd name="T8" fmla="*/ 10015625 w 978"/>
                <a:gd name="T9" fmla="*/ 8984375 h 714"/>
                <a:gd name="T10" fmla="*/ 13953125 w 978"/>
                <a:gd name="T11" fmla="*/ 1171875 h 714"/>
                <a:gd name="T12" fmla="*/ 11187500 w 978"/>
                <a:gd name="T13" fmla="*/ 0 h 71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" name="Google Shape;238;p9"/>
            <p:cNvSpPr>
              <a:spLocks/>
            </p:cNvSpPr>
            <p:nvPr/>
          </p:nvSpPr>
          <p:spPr bwMode="auto">
            <a:xfrm>
              <a:off x="1655775" y="1197075"/>
              <a:ext cx="24425" cy="17875"/>
            </a:xfrm>
            <a:custGeom>
              <a:avLst/>
              <a:gdLst>
                <a:gd name="T0" fmla="*/ 11187500 w 977"/>
                <a:gd name="T1" fmla="*/ 15625 h 715"/>
                <a:gd name="T2" fmla="*/ 5250000 w 977"/>
                <a:gd name="T3" fmla="*/ 2187500 h 715"/>
                <a:gd name="T4" fmla="*/ 1312500 w 977"/>
                <a:gd name="T5" fmla="*/ 10000000 h 715"/>
                <a:gd name="T6" fmla="*/ 4062500 w 977"/>
                <a:gd name="T7" fmla="*/ 11156250 h 715"/>
                <a:gd name="T8" fmla="*/ 10015625 w 977"/>
                <a:gd name="T9" fmla="*/ 8984375 h 715"/>
                <a:gd name="T10" fmla="*/ 13953125 w 977"/>
                <a:gd name="T11" fmla="*/ 1171875 h 715"/>
                <a:gd name="T12" fmla="*/ 11187500 w 977"/>
                <a:gd name="T13" fmla="*/ 15625 h 71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grpSp>
        <p:nvGrpSpPr>
          <p:cNvPr id="13" name="Google Shape;239;p9"/>
          <p:cNvGrpSpPr>
            <a:grpSpLocks/>
          </p:cNvGrpSpPr>
          <p:nvPr/>
        </p:nvGrpSpPr>
        <p:grpSpPr bwMode="auto">
          <a:xfrm rot="-5936682">
            <a:off x="8595519" y="546894"/>
            <a:ext cx="287338" cy="196850"/>
            <a:chOff x="1640475" y="1197075"/>
            <a:chExt cx="55475" cy="50250"/>
          </a:xfrm>
        </p:grpSpPr>
        <p:sp>
          <p:nvSpPr>
            <p:cNvPr id="14" name="Google Shape;240;p9"/>
            <p:cNvSpPr>
              <a:spLocks/>
            </p:cNvSpPr>
            <p:nvPr/>
          </p:nvSpPr>
          <p:spPr bwMode="auto">
            <a:xfrm>
              <a:off x="1671500" y="1229475"/>
              <a:ext cx="24450" cy="17850"/>
            </a:xfrm>
            <a:custGeom>
              <a:avLst/>
              <a:gdLst>
                <a:gd name="T0" fmla="*/ 11203125 w 978"/>
                <a:gd name="T1" fmla="*/ 0 h 714"/>
                <a:gd name="T2" fmla="*/ 5250000 w 978"/>
                <a:gd name="T3" fmla="*/ 2187500 h 714"/>
                <a:gd name="T4" fmla="*/ 1328125 w 978"/>
                <a:gd name="T5" fmla="*/ 10000000 h 714"/>
                <a:gd name="T6" fmla="*/ 4078125 w 978"/>
                <a:gd name="T7" fmla="*/ 11156250 h 714"/>
                <a:gd name="T8" fmla="*/ 10015625 w 978"/>
                <a:gd name="T9" fmla="*/ 8984375 h 714"/>
                <a:gd name="T10" fmla="*/ 13953125 w 978"/>
                <a:gd name="T11" fmla="*/ 1171875 h 714"/>
                <a:gd name="T12" fmla="*/ 11203125 w 978"/>
                <a:gd name="T13" fmla="*/ 0 h 71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" name="Google Shape;241;p9"/>
            <p:cNvSpPr>
              <a:spLocks/>
            </p:cNvSpPr>
            <p:nvPr/>
          </p:nvSpPr>
          <p:spPr bwMode="auto">
            <a:xfrm>
              <a:off x="1640475" y="1224000"/>
              <a:ext cx="24450" cy="17850"/>
            </a:xfrm>
            <a:custGeom>
              <a:avLst/>
              <a:gdLst>
                <a:gd name="T0" fmla="*/ 11187500 w 978"/>
                <a:gd name="T1" fmla="*/ 0 h 714"/>
                <a:gd name="T2" fmla="*/ 5250000 w 978"/>
                <a:gd name="T3" fmla="*/ 2187500 h 714"/>
                <a:gd name="T4" fmla="*/ 1328125 w 978"/>
                <a:gd name="T5" fmla="*/ 10000000 h 714"/>
                <a:gd name="T6" fmla="*/ 4078125 w 978"/>
                <a:gd name="T7" fmla="*/ 11156250 h 714"/>
                <a:gd name="T8" fmla="*/ 10015625 w 978"/>
                <a:gd name="T9" fmla="*/ 8984375 h 714"/>
                <a:gd name="T10" fmla="*/ 13953125 w 978"/>
                <a:gd name="T11" fmla="*/ 1171875 h 714"/>
                <a:gd name="T12" fmla="*/ 11187500 w 978"/>
                <a:gd name="T13" fmla="*/ 0 h 71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" name="Google Shape;242;p9"/>
            <p:cNvSpPr>
              <a:spLocks/>
            </p:cNvSpPr>
            <p:nvPr/>
          </p:nvSpPr>
          <p:spPr bwMode="auto">
            <a:xfrm>
              <a:off x="1655775" y="1197075"/>
              <a:ext cx="24425" cy="17875"/>
            </a:xfrm>
            <a:custGeom>
              <a:avLst/>
              <a:gdLst>
                <a:gd name="T0" fmla="*/ 11187500 w 977"/>
                <a:gd name="T1" fmla="*/ 15625 h 715"/>
                <a:gd name="T2" fmla="*/ 5250000 w 977"/>
                <a:gd name="T3" fmla="*/ 2187500 h 715"/>
                <a:gd name="T4" fmla="*/ 1312500 w 977"/>
                <a:gd name="T5" fmla="*/ 10000000 h 715"/>
                <a:gd name="T6" fmla="*/ 4062500 w 977"/>
                <a:gd name="T7" fmla="*/ 11156250 h 715"/>
                <a:gd name="T8" fmla="*/ 10015625 w 977"/>
                <a:gd name="T9" fmla="*/ 8984375 h 715"/>
                <a:gd name="T10" fmla="*/ 13953125 w 977"/>
                <a:gd name="T11" fmla="*/ 1171875 h 715"/>
                <a:gd name="T12" fmla="*/ 11187500 w 977"/>
                <a:gd name="T13" fmla="*/ 15625 h 71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17" name="Google Shape;243;p9"/>
          <p:cNvSpPr>
            <a:spLocks/>
          </p:cNvSpPr>
          <p:nvPr/>
        </p:nvSpPr>
        <p:spPr bwMode="auto">
          <a:xfrm rot="21002649">
            <a:off x="6767513" y="6388100"/>
            <a:ext cx="530225" cy="165100"/>
          </a:xfrm>
          <a:custGeom>
            <a:avLst/>
            <a:gdLst>
              <a:gd name="T0" fmla="*/ 2147483646 w 7397"/>
              <a:gd name="T1" fmla="*/ 0 h 1733"/>
              <a:gd name="T2" fmla="*/ 2094213561 w 7397"/>
              <a:gd name="T3" fmla="*/ 27672875 h 1733"/>
              <a:gd name="T4" fmla="*/ 1952780039 w 7397"/>
              <a:gd name="T5" fmla="*/ 469513343 h 1733"/>
              <a:gd name="T6" fmla="*/ 1887956825 w 7397"/>
              <a:gd name="T7" fmla="*/ 768687213 h 1733"/>
              <a:gd name="T8" fmla="*/ 1749842567 w 7397"/>
              <a:gd name="T9" fmla="*/ 913949491 h 1733"/>
              <a:gd name="T10" fmla="*/ 1740264970 w 7397"/>
              <a:gd name="T11" fmla="*/ 913949491 h 1733"/>
              <a:gd name="T12" fmla="*/ 1517437645 w 7397"/>
              <a:gd name="T13" fmla="*/ 690860045 h 1733"/>
              <a:gd name="T14" fmla="*/ 1481341917 w 7397"/>
              <a:gd name="T15" fmla="*/ 599210110 h 1733"/>
              <a:gd name="T16" fmla="*/ 1390740392 w 7397"/>
              <a:gd name="T17" fmla="*/ 397739904 h 1733"/>
              <a:gd name="T18" fmla="*/ 1261463838 w 7397"/>
              <a:gd name="T19" fmla="*/ 310410102 h 1733"/>
              <a:gd name="T20" fmla="*/ 1206583006 w 7397"/>
              <a:gd name="T21" fmla="*/ 324251065 h 1733"/>
              <a:gd name="T22" fmla="*/ 1051528142 w 7397"/>
              <a:gd name="T23" fmla="*/ 568950510 h 1733"/>
              <a:gd name="T24" fmla="*/ 1002910731 w 7397"/>
              <a:gd name="T25" fmla="*/ 831802095 h 1733"/>
              <a:gd name="T26" fmla="*/ 915253435 w 7397"/>
              <a:gd name="T27" fmla="*/ 1152595205 h 1733"/>
              <a:gd name="T28" fmla="*/ 879157707 w 7397"/>
              <a:gd name="T29" fmla="*/ 1169885072 h 1733"/>
              <a:gd name="T30" fmla="*/ 717099601 w 7397"/>
              <a:gd name="T31" fmla="*/ 944208996 h 1733"/>
              <a:gd name="T32" fmla="*/ 487643926 w 7397"/>
              <a:gd name="T33" fmla="*/ 610446247 h 1733"/>
              <a:gd name="T34" fmla="*/ 469963499 w 7397"/>
              <a:gd name="T35" fmla="*/ 613042022 h 1733"/>
              <a:gd name="T36" fmla="*/ 268130704 w 7397"/>
              <a:gd name="T37" fmla="*/ 1073905859 h 1733"/>
              <a:gd name="T38" fmla="*/ 197413943 w 7397"/>
              <a:gd name="T39" fmla="*/ 1349736133 h 1733"/>
              <a:gd name="T40" fmla="*/ 178998713 w 7397"/>
              <a:gd name="T41" fmla="*/ 1353194087 h 1733"/>
              <a:gd name="T42" fmla="*/ 61509111 w 7397"/>
              <a:gd name="T43" fmla="*/ 1202740353 h 1733"/>
              <a:gd name="T44" fmla="*/ 35355836 w 7397"/>
              <a:gd name="T45" fmla="*/ 1169022894 h 1733"/>
              <a:gd name="T46" fmla="*/ 19149961 w 7397"/>
              <a:gd name="T47" fmla="*/ 1180259030 h 1733"/>
              <a:gd name="T48" fmla="*/ 9207651 w 7397"/>
              <a:gd name="T49" fmla="*/ 1279696197 h 1733"/>
              <a:gd name="T50" fmla="*/ 180103390 w 7397"/>
              <a:gd name="T51" fmla="*/ 1497594091 h 1733"/>
              <a:gd name="T52" fmla="*/ 220617971 w 7397"/>
              <a:gd name="T53" fmla="*/ 1487220228 h 1733"/>
              <a:gd name="T54" fmla="*/ 236453828 w 7397"/>
              <a:gd name="T55" fmla="*/ 1464738810 h 1733"/>
              <a:gd name="T56" fmla="*/ 322641590 w 7397"/>
              <a:gd name="T57" fmla="*/ 1139625471 h 1733"/>
              <a:gd name="T58" fmla="*/ 476226920 w 7397"/>
              <a:gd name="T59" fmla="*/ 756579753 h 1733"/>
              <a:gd name="T60" fmla="*/ 486904033 w 7397"/>
              <a:gd name="T61" fmla="*/ 755717575 h 1733"/>
              <a:gd name="T62" fmla="*/ 672536114 w 7397"/>
              <a:gd name="T63" fmla="*/ 1045370710 h 1733"/>
              <a:gd name="T64" fmla="*/ 879522492 w 7397"/>
              <a:gd name="T65" fmla="*/ 1314285076 h 1733"/>
              <a:gd name="T66" fmla="*/ 939556980 w 7397"/>
              <a:gd name="T67" fmla="*/ 1284887749 h 1733"/>
              <a:gd name="T68" fmla="*/ 1061470524 w 7397"/>
              <a:gd name="T69" fmla="*/ 878498434 h 1733"/>
              <a:gd name="T70" fmla="*/ 1103459727 w 7397"/>
              <a:gd name="T71" fmla="*/ 647630806 h 1733"/>
              <a:gd name="T72" fmla="*/ 1219474635 w 7397"/>
              <a:gd name="T73" fmla="*/ 466917567 h 1733"/>
              <a:gd name="T74" fmla="*/ 1262198641 w 7397"/>
              <a:gd name="T75" fmla="*/ 455672285 h 1733"/>
              <a:gd name="T76" fmla="*/ 1356854162 w 7397"/>
              <a:gd name="T77" fmla="*/ 519658490 h 1733"/>
              <a:gd name="T78" fmla="*/ 1434939022 w 7397"/>
              <a:gd name="T79" fmla="*/ 695189323 h 1733"/>
              <a:gd name="T80" fmla="*/ 1473239015 w 7397"/>
              <a:gd name="T81" fmla="*/ 793755262 h 1733"/>
              <a:gd name="T82" fmla="*/ 1738425562 w 7397"/>
              <a:gd name="T83" fmla="*/ 1058340349 h 1733"/>
              <a:gd name="T84" fmla="*/ 1752051993 w 7397"/>
              <a:gd name="T85" fmla="*/ 1058340349 h 1733"/>
              <a:gd name="T86" fmla="*/ 1934734755 w 7397"/>
              <a:gd name="T87" fmla="*/ 862070746 h 1733"/>
              <a:gd name="T88" fmla="*/ 2010235154 w 7397"/>
              <a:gd name="T89" fmla="*/ 521391992 h 1733"/>
              <a:gd name="T90" fmla="*/ 2117047572 w 7397"/>
              <a:gd name="T91" fmla="*/ 162552144 h 1733"/>
              <a:gd name="T92" fmla="*/ 2147483646 w 7397"/>
              <a:gd name="T93" fmla="*/ 144400004 h 1733"/>
              <a:gd name="T94" fmla="*/ 2147483646 w 7397"/>
              <a:gd name="T95" fmla="*/ 295715916 h 1733"/>
              <a:gd name="T96" fmla="*/ 2147483646 w 7397"/>
              <a:gd name="T97" fmla="*/ 350190438 h 1733"/>
              <a:gd name="T98" fmla="*/ 2147483646 w 7397"/>
              <a:gd name="T99" fmla="*/ 590560604 h 1733"/>
              <a:gd name="T100" fmla="*/ 2147483646 w 7397"/>
              <a:gd name="T101" fmla="*/ 594018558 h 1733"/>
              <a:gd name="T102" fmla="*/ 2147483646 w 7397"/>
              <a:gd name="T103" fmla="*/ 442702646 h 1733"/>
              <a:gd name="T104" fmla="*/ 2147483646 w 7397"/>
              <a:gd name="T105" fmla="*/ 172935153 h 1733"/>
              <a:gd name="T106" fmla="*/ 2147483646 w 7397"/>
              <a:gd name="T107" fmla="*/ 124514362 h 1733"/>
              <a:gd name="T108" fmla="*/ 2147483646 w 7397"/>
              <a:gd name="T109" fmla="*/ 128834589 h 1733"/>
              <a:gd name="T110" fmla="*/ 2147483646 w 7397"/>
              <a:gd name="T111" fmla="*/ 221355848 h 1733"/>
              <a:gd name="T112" fmla="*/ 2147483646 w 7397"/>
              <a:gd name="T113" fmla="*/ 351052616 h 1733"/>
              <a:gd name="T114" fmla="*/ 2147483646 w 7397"/>
              <a:gd name="T115" fmla="*/ 448756376 h 1733"/>
              <a:gd name="T116" fmla="*/ 2147483646 w 7397"/>
              <a:gd name="T117" fmla="*/ 446160600 h 1733"/>
              <a:gd name="T118" fmla="*/ 2147483646 w 7397"/>
              <a:gd name="T119" fmla="*/ 236921263 h 1733"/>
              <a:gd name="T120" fmla="*/ 2147483646 w 7397"/>
              <a:gd name="T121" fmla="*/ 180713335 h 1733"/>
              <a:gd name="T122" fmla="*/ 2147483646 w 7397"/>
              <a:gd name="T123" fmla="*/ 0 h 1733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grpSp>
        <p:nvGrpSpPr>
          <p:cNvPr id="18" name="Google Shape;244;p9"/>
          <p:cNvGrpSpPr>
            <a:grpSpLocks/>
          </p:cNvGrpSpPr>
          <p:nvPr/>
        </p:nvGrpSpPr>
        <p:grpSpPr bwMode="auto">
          <a:xfrm rot="-4966591">
            <a:off x="1174750" y="608013"/>
            <a:ext cx="327025" cy="222250"/>
            <a:chOff x="1640475" y="1197075"/>
            <a:chExt cx="55475" cy="50250"/>
          </a:xfrm>
        </p:grpSpPr>
        <p:sp>
          <p:nvSpPr>
            <p:cNvPr id="19" name="Google Shape;245;p9"/>
            <p:cNvSpPr>
              <a:spLocks/>
            </p:cNvSpPr>
            <p:nvPr/>
          </p:nvSpPr>
          <p:spPr bwMode="auto">
            <a:xfrm>
              <a:off x="1671500" y="1229475"/>
              <a:ext cx="24450" cy="17850"/>
            </a:xfrm>
            <a:custGeom>
              <a:avLst/>
              <a:gdLst>
                <a:gd name="T0" fmla="*/ 11203125 w 978"/>
                <a:gd name="T1" fmla="*/ 0 h 714"/>
                <a:gd name="T2" fmla="*/ 5250000 w 978"/>
                <a:gd name="T3" fmla="*/ 2187500 h 714"/>
                <a:gd name="T4" fmla="*/ 1328125 w 978"/>
                <a:gd name="T5" fmla="*/ 10000000 h 714"/>
                <a:gd name="T6" fmla="*/ 4078125 w 978"/>
                <a:gd name="T7" fmla="*/ 11156250 h 714"/>
                <a:gd name="T8" fmla="*/ 10015625 w 978"/>
                <a:gd name="T9" fmla="*/ 8984375 h 714"/>
                <a:gd name="T10" fmla="*/ 13953125 w 978"/>
                <a:gd name="T11" fmla="*/ 1171875 h 714"/>
                <a:gd name="T12" fmla="*/ 11203125 w 978"/>
                <a:gd name="T13" fmla="*/ 0 h 71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" name="Google Shape;246;p9"/>
            <p:cNvSpPr>
              <a:spLocks/>
            </p:cNvSpPr>
            <p:nvPr/>
          </p:nvSpPr>
          <p:spPr bwMode="auto">
            <a:xfrm>
              <a:off x="1640475" y="1224000"/>
              <a:ext cx="24450" cy="17850"/>
            </a:xfrm>
            <a:custGeom>
              <a:avLst/>
              <a:gdLst>
                <a:gd name="T0" fmla="*/ 11187500 w 978"/>
                <a:gd name="T1" fmla="*/ 0 h 714"/>
                <a:gd name="T2" fmla="*/ 5250000 w 978"/>
                <a:gd name="T3" fmla="*/ 2187500 h 714"/>
                <a:gd name="T4" fmla="*/ 1328125 w 978"/>
                <a:gd name="T5" fmla="*/ 10000000 h 714"/>
                <a:gd name="T6" fmla="*/ 4078125 w 978"/>
                <a:gd name="T7" fmla="*/ 11156250 h 714"/>
                <a:gd name="T8" fmla="*/ 10015625 w 978"/>
                <a:gd name="T9" fmla="*/ 8984375 h 714"/>
                <a:gd name="T10" fmla="*/ 13953125 w 978"/>
                <a:gd name="T11" fmla="*/ 1171875 h 714"/>
                <a:gd name="T12" fmla="*/ 11187500 w 978"/>
                <a:gd name="T13" fmla="*/ 0 h 71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" name="Google Shape;247;p9"/>
            <p:cNvSpPr>
              <a:spLocks/>
            </p:cNvSpPr>
            <p:nvPr/>
          </p:nvSpPr>
          <p:spPr bwMode="auto">
            <a:xfrm>
              <a:off x="1655775" y="1197075"/>
              <a:ext cx="24425" cy="17875"/>
            </a:xfrm>
            <a:custGeom>
              <a:avLst/>
              <a:gdLst>
                <a:gd name="T0" fmla="*/ 11187500 w 977"/>
                <a:gd name="T1" fmla="*/ 15625 h 715"/>
                <a:gd name="T2" fmla="*/ 5250000 w 977"/>
                <a:gd name="T3" fmla="*/ 2187500 h 715"/>
                <a:gd name="T4" fmla="*/ 1312500 w 977"/>
                <a:gd name="T5" fmla="*/ 10000000 h 715"/>
                <a:gd name="T6" fmla="*/ 4062500 w 977"/>
                <a:gd name="T7" fmla="*/ 11156250 h 715"/>
                <a:gd name="T8" fmla="*/ 10015625 w 977"/>
                <a:gd name="T9" fmla="*/ 8984375 h 715"/>
                <a:gd name="T10" fmla="*/ 13953125 w 977"/>
                <a:gd name="T11" fmla="*/ 1171875 h 715"/>
                <a:gd name="T12" fmla="*/ 11187500 w 977"/>
                <a:gd name="T13" fmla="*/ 15625 h 71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grpSp>
        <p:nvGrpSpPr>
          <p:cNvPr id="22" name="Google Shape;248;p9"/>
          <p:cNvGrpSpPr>
            <a:grpSpLocks/>
          </p:cNvGrpSpPr>
          <p:nvPr/>
        </p:nvGrpSpPr>
        <p:grpSpPr bwMode="auto">
          <a:xfrm rot="-5400136">
            <a:off x="1365250" y="5905501"/>
            <a:ext cx="561975" cy="381000"/>
            <a:chOff x="1640475" y="1197075"/>
            <a:chExt cx="55475" cy="50250"/>
          </a:xfrm>
        </p:grpSpPr>
        <p:sp>
          <p:nvSpPr>
            <p:cNvPr id="23" name="Google Shape;249;p9"/>
            <p:cNvSpPr>
              <a:spLocks/>
            </p:cNvSpPr>
            <p:nvPr/>
          </p:nvSpPr>
          <p:spPr bwMode="auto">
            <a:xfrm>
              <a:off x="1671500" y="1229475"/>
              <a:ext cx="24450" cy="17850"/>
            </a:xfrm>
            <a:custGeom>
              <a:avLst/>
              <a:gdLst>
                <a:gd name="T0" fmla="*/ 11203125 w 978"/>
                <a:gd name="T1" fmla="*/ 0 h 714"/>
                <a:gd name="T2" fmla="*/ 5250000 w 978"/>
                <a:gd name="T3" fmla="*/ 2187500 h 714"/>
                <a:gd name="T4" fmla="*/ 1328125 w 978"/>
                <a:gd name="T5" fmla="*/ 10000000 h 714"/>
                <a:gd name="T6" fmla="*/ 4078125 w 978"/>
                <a:gd name="T7" fmla="*/ 11156250 h 714"/>
                <a:gd name="T8" fmla="*/ 10015625 w 978"/>
                <a:gd name="T9" fmla="*/ 8984375 h 714"/>
                <a:gd name="T10" fmla="*/ 13953125 w 978"/>
                <a:gd name="T11" fmla="*/ 1171875 h 714"/>
                <a:gd name="T12" fmla="*/ 11203125 w 978"/>
                <a:gd name="T13" fmla="*/ 0 h 71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" name="Google Shape;250;p9"/>
            <p:cNvSpPr>
              <a:spLocks/>
            </p:cNvSpPr>
            <p:nvPr/>
          </p:nvSpPr>
          <p:spPr bwMode="auto">
            <a:xfrm>
              <a:off x="1640475" y="1224000"/>
              <a:ext cx="24450" cy="17850"/>
            </a:xfrm>
            <a:custGeom>
              <a:avLst/>
              <a:gdLst>
                <a:gd name="T0" fmla="*/ 11187500 w 978"/>
                <a:gd name="T1" fmla="*/ 0 h 714"/>
                <a:gd name="T2" fmla="*/ 5250000 w 978"/>
                <a:gd name="T3" fmla="*/ 2187500 h 714"/>
                <a:gd name="T4" fmla="*/ 1328125 w 978"/>
                <a:gd name="T5" fmla="*/ 10000000 h 714"/>
                <a:gd name="T6" fmla="*/ 4078125 w 978"/>
                <a:gd name="T7" fmla="*/ 11156250 h 714"/>
                <a:gd name="T8" fmla="*/ 10015625 w 978"/>
                <a:gd name="T9" fmla="*/ 8984375 h 714"/>
                <a:gd name="T10" fmla="*/ 13953125 w 978"/>
                <a:gd name="T11" fmla="*/ 1171875 h 714"/>
                <a:gd name="T12" fmla="*/ 11187500 w 978"/>
                <a:gd name="T13" fmla="*/ 0 h 71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" name="Google Shape;251;p9"/>
            <p:cNvSpPr>
              <a:spLocks/>
            </p:cNvSpPr>
            <p:nvPr/>
          </p:nvSpPr>
          <p:spPr bwMode="auto">
            <a:xfrm>
              <a:off x="1655775" y="1197075"/>
              <a:ext cx="24425" cy="17875"/>
            </a:xfrm>
            <a:custGeom>
              <a:avLst/>
              <a:gdLst>
                <a:gd name="T0" fmla="*/ 11187500 w 977"/>
                <a:gd name="T1" fmla="*/ 15625 h 715"/>
                <a:gd name="T2" fmla="*/ 5250000 w 977"/>
                <a:gd name="T3" fmla="*/ 2187500 h 715"/>
                <a:gd name="T4" fmla="*/ 1312500 w 977"/>
                <a:gd name="T5" fmla="*/ 10000000 h 715"/>
                <a:gd name="T6" fmla="*/ 4062500 w 977"/>
                <a:gd name="T7" fmla="*/ 11156250 h 715"/>
                <a:gd name="T8" fmla="*/ 10015625 w 977"/>
                <a:gd name="T9" fmla="*/ 8984375 h 715"/>
                <a:gd name="T10" fmla="*/ 13953125 w 977"/>
                <a:gd name="T11" fmla="*/ 1171875 h 715"/>
                <a:gd name="T12" fmla="*/ 11187500 w 977"/>
                <a:gd name="T13" fmla="*/ 15625 h 71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26" name="Google Shape;252;p9"/>
          <p:cNvSpPr>
            <a:spLocks/>
          </p:cNvSpPr>
          <p:nvPr/>
        </p:nvSpPr>
        <p:spPr bwMode="auto">
          <a:xfrm rot="1865663" flipH="1">
            <a:off x="-98425" y="4559300"/>
            <a:ext cx="609600" cy="1273175"/>
          </a:xfrm>
          <a:custGeom>
            <a:avLst/>
            <a:gdLst>
              <a:gd name="T0" fmla="*/ 1046123539 w 14343"/>
              <a:gd name="T1" fmla="*/ 43458307 h 22473"/>
              <a:gd name="T2" fmla="*/ 987007852 w 14343"/>
              <a:gd name="T3" fmla="*/ 42367047 h 22473"/>
              <a:gd name="T4" fmla="*/ 928659871 w 14343"/>
              <a:gd name="T5" fmla="*/ 84008701 h 22473"/>
              <a:gd name="T6" fmla="*/ 868698786 w 14343"/>
              <a:gd name="T7" fmla="*/ 100191615 h 22473"/>
              <a:gd name="T8" fmla="*/ 818566230 w 14343"/>
              <a:gd name="T9" fmla="*/ 178743958 h 22473"/>
              <a:gd name="T10" fmla="*/ 769891436 w 14343"/>
              <a:gd name="T11" fmla="*/ 248752266 h 22473"/>
              <a:gd name="T12" fmla="*/ 735342549 w 14343"/>
              <a:gd name="T13" fmla="*/ 373491067 h 22473"/>
              <a:gd name="T14" fmla="*/ 697032740 w 14343"/>
              <a:gd name="T15" fmla="*/ 483866779 h 22473"/>
              <a:gd name="T16" fmla="*/ 679219992 w 14343"/>
              <a:gd name="T17" fmla="*/ 620426681 h 22473"/>
              <a:gd name="T18" fmla="*/ 653731929 w 14343"/>
              <a:gd name="T19" fmla="*/ 738255167 h 22473"/>
              <a:gd name="T20" fmla="*/ 638914182 w 14343"/>
              <a:gd name="T21" fmla="*/ 885544796 h 22473"/>
              <a:gd name="T22" fmla="*/ 613733193 w 14343"/>
              <a:gd name="T23" fmla="*/ 1015557021 h 22473"/>
              <a:gd name="T24" fmla="*/ 605517767 w 14343"/>
              <a:gd name="T25" fmla="*/ 1157207300 h 22473"/>
              <a:gd name="T26" fmla="*/ 584480638 w 14343"/>
              <a:gd name="T27" fmla="*/ 1279946514 h 22473"/>
              <a:gd name="T28" fmla="*/ 565748411 w 14343"/>
              <a:gd name="T29" fmla="*/ 1434509155 h 22473"/>
              <a:gd name="T30" fmla="*/ 584480638 w 14343"/>
              <a:gd name="T31" fmla="*/ 1279946514 h 22473"/>
              <a:gd name="T32" fmla="*/ 518609029 w 14343"/>
              <a:gd name="T33" fmla="*/ 1694533606 h 22473"/>
              <a:gd name="T34" fmla="*/ 124757872 w 14343"/>
              <a:gd name="T35" fmla="*/ 1670169355 h 22473"/>
              <a:gd name="T36" fmla="*/ 124911388 w 14343"/>
              <a:gd name="T37" fmla="*/ 1690351442 h 22473"/>
              <a:gd name="T38" fmla="*/ 179574355 w 14343"/>
              <a:gd name="T39" fmla="*/ 1698536009 h 22473"/>
              <a:gd name="T40" fmla="*/ 238690085 w 14343"/>
              <a:gd name="T41" fmla="*/ 1759997111 h 22473"/>
              <a:gd name="T42" fmla="*/ 449820155 w 14343"/>
              <a:gd name="T43" fmla="*/ 1913831131 h 22473"/>
              <a:gd name="T44" fmla="*/ 490893714 w 14343"/>
              <a:gd name="T45" fmla="*/ 1797999003 h 22473"/>
              <a:gd name="T46" fmla="*/ 0 w 14343"/>
              <a:gd name="T47" fmla="*/ 1901647390 h 22473"/>
              <a:gd name="T48" fmla="*/ 8522500 w 14343"/>
              <a:gd name="T49" fmla="*/ 1901647390 h 22473"/>
              <a:gd name="T50" fmla="*/ 276616912 w 14343"/>
              <a:gd name="T51" fmla="*/ 1860914062 h 22473"/>
              <a:gd name="T52" fmla="*/ 304870553 w 14343"/>
              <a:gd name="T53" fmla="*/ 2006383866 h 22473"/>
              <a:gd name="T54" fmla="*/ 408668946 w 14343"/>
              <a:gd name="T55" fmla="*/ 2014385442 h 22473"/>
              <a:gd name="T56" fmla="*/ 366211707 w 14343"/>
              <a:gd name="T57" fmla="*/ 2115851252 h 22473"/>
              <a:gd name="T58" fmla="*/ 33242857 w 14343"/>
              <a:gd name="T59" fmla="*/ 2042206466 h 22473"/>
              <a:gd name="T60" fmla="*/ 79385110 w 14343"/>
              <a:gd name="T61" fmla="*/ 2147483646 h 22473"/>
              <a:gd name="T62" fmla="*/ 33242857 w 14343"/>
              <a:gd name="T63" fmla="*/ 2042206466 h 22473"/>
              <a:gd name="T64" fmla="*/ 193317323 w 14343"/>
              <a:gd name="T65" fmla="*/ 2147483646 h 22473"/>
              <a:gd name="T66" fmla="*/ 316922722 w 14343"/>
              <a:gd name="T67" fmla="*/ 2124578220 h 22473"/>
              <a:gd name="T68" fmla="*/ 308938505 w 14343"/>
              <a:gd name="T69" fmla="*/ 2147483646 h 22473"/>
              <a:gd name="T70" fmla="*/ 311933506 w 14343"/>
              <a:gd name="T71" fmla="*/ 2147483646 h 22473"/>
              <a:gd name="T72" fmla="*/ 317153931 w 14343"/>
              <a:gd name="T73" fmla="*/ 2147483646 h 22473"/>
              <a:gd name="T74" fmla="*/ 306635388 w 14343"/>
              <a:gd name="T75" fmla="*/ 2147483646 h 22473"/>
              <a:gd name="T76" fmla="*/ 291281101 w 14343"/>
              <a:gd name="T77" fmla="*/ 2147483646 h 22473"/>
              <a:gd name="T78" fmla="*/ 257960594 w 14343"/>
              <a:gd name="T79" fmla="*/ 2147483646 h 22473"/>
              <a:gd name="T80" fmla="*/ 265484179 w 14343"/>
              <a:gd name="T81" fmla="*/ 2147483646 h 22473"/>
              <a:gd name="T82" fmla="*/ 159460276 w 14343"/>
              <a:gd name="T83" fmla="*/ 2147483646 h 22473"/>
              <a:gd name="T84" fmla="*/ 200611527 w 14343"/>
              <a:gd name="T85" fmla="*/ 2147483646 h 22473"/>
              <a:gd name="T86" fmla="*/ 95660661 w 14343"/>
              <a:gd name="T87" fmla="*/ 2147483646 h 22473"/>
              <a:gd name="T88" fmla="*/ 127368106 w 14343"/>
              <a:gd name="T89" fmla="*/ 2147483646 h 22473"/>
              <a:gd name="T90" fmla="*/ 83223682 w 14343"/>
              <a:gd name="T91" fmla="*/ 2147483646 h 22473"/>
              <a:gd name="T92" fmla="*/ 81227638 w 14343"/>
              <a:gd name="T93" fmla="*/ 2147483646 h 22473"/>
              <a:gd name="T94" fmla="*/ 132359108 w 14343"/>
              <a:gd name="T95" fmla="*/ 2147483646 h 22473"/>
              <a:gd name="T96" fmla="*/ 103030688 w 14343"/>
              <a:gd name="T97" fmla="*/ 2147483646 h 22473"/>
              <a:gd name="T98" fmla="*/ 225563093 w 14343"/>
              <a:gd name="T99" fmla="*/ 2147483646 h 22473"/>
              <a:gd name="T100" fmla="*/ 180573312 w 14343"/>
              <a:gd name="T101" fmla="*/ 2147483646 h 22473"/>
              <a:gd name="T102" fmla="*/ 339341747 w 14343"/>
              <a:gd name="T103" fmla="*/ 2147483646 h 22473"/>
              <a:gd name="T104" fmla="*/ 282144454 w 14343"/>
              <a:gd name="T105" fmla="*/ 2147483646 h 22473"/>
              <a:gd name="T106" fmla="*/ 395157188 w 14343"/>
              <a:gd name="T107" fmla="*/ 2147483646 h 22473"/>
              <a:gd name="T108" fmla="*/ 458955060 w 14343"/>
              <a:gd name="T109" fmla="*/ 2147483646 h 22473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14343" h="22473" extrusionOk="0">
                <a:moveTo>
                  <a:pt x="14283" y="0"/>
                </a:moveTo>
                <a:cubicBezTo>
                  <a:pt x="14278" y="0"/>
                  <a:pt x="14274" y="1"/>
                  <a:pt x="14269" y="2"/>
                </a:cubicBezTo>
                <a:cubicBezTo>
                  <a:pt x="14076" y="49"/>
                  <a:pt x="13869" y="90"/>
                  <a:pt x="13618" y="128"/>
                </a:cubicBezTo>
                <a:cubicBezTo>
                  <a:pt x="13588" y="133"/>
                  <a:pt x="13567" y="161"/>
                  <a:pt x="13572" y="192"/>
                </a:cubicBezTo>
                <a:cubicBezTo>
                  <a:pt x="13576" y="219"/>
                  <a:pt x="13599" y="239"/>
                  <a:pt x="13626" y="239"/>
                </a:cubicBezTo>
                <a:cubicBezTo>
                  <a:pt x="13629" y="239"/>
                  <a:pt x="13632" y="238"/>
                  <a:pt x="13635" y="238"/>
                </a:cubicBezTo>
                <a:cubicBezTo>
                  <a:pt x="13889" y="199"/>
                  <a:pt x="14098" y="158"/>
                  <a:pt x="14295" y="110"/>
                </a:cubicBezTo>
                <a:cubicBezTo>
                  <a:pt x="14325" y="102"/>
                  <a:pt x="14343" y="73"/>
                  <a:pt x="14336" y="43"/>
                </a:cubicBezTo>
                <a:cubicBezTo>
                  <a:pt x="14330" y="17"/>
                  <a:pt x="14308" y="0"/>
                  <a:pt x="14283" y="0"/>
                </a:cubicBezTo>
                <a:close/>
                <a:moveTo>
                  <a:pt x="12856" y="233"/>
                </a:moveTo>
                <a:cubicBezTo>
                  <a:pt x="12853" y="233"/>
                  <a:pt x="12851" y="233"/>
                  <a:pt x="12848" y="234"/>
                </a:cubicBezTo>
                <a:cubicBezTo>
                  <a:pt x="12559" y="272"/>
                  <a:pt x="12317" y="308"/>
                  <a:pt x="12076" y="353"/>
                </a:cubicBezTo>
                <a:cubicBezTo>
                  <a:pt x="12046" y="360"/>
                  <a:pt x="12026" y="389"/>
                  <a:pt x="12032" y="419"/>
                </a:cubicBezTo>
                <a:cubicBezTo>
                  <a:pt x="12036" y="445"/>
                  <a:pt x="12060" y="464"/>
                  <a:pt x="12087" y="464"/>
                </a:cubicBezTo>
                <a:cubicBezTo>
                  <a:pt x="12090" y="464"/>
                  <a:pt x="12093" y="464"/>
                  <a:pt x="12096" y="462"/>
                </a:cubicBezTo>
                <a:cubicBezTo>
                  <a:pt x="12336" y="418"/>
                  <a:pt x="12576" y="382"/>
                  <a:pt x="12862" y="345"/>
                </a:cubicBezTo>
                <a:cubicBezTo>
                  <a:pt x="12893" y="341"/>
                  <a:pt x="12915" y="313"/>
                  <a:pt x="12910" y="282"/>
                </a:cubicBezTo>
                <a:cubicBezTo>
                  <a:pt x="12906" y="254"/>
                  <a:pt x="12883" y="233"/>
                  <a:pt x="12856" y="233"/>
                </a:cubicBezTo>
                <a:close/>
                <a:moveTo>
                  <a:pt x="11334" y="548"/>
                </a:moveTo>
                <a:cubicBezTo>
                  <a:pt x="11328" y="548"/>
                  <a:pt x="11321" y="549"/>
                  <a:pt x="11315" y="551"/>
                </a:cubicBezTo>
                <a:cubicBezTo>
                  <a:pt x="11092" y="628"/>
                  <a:pt x="10892" y="718"/>
                  <a:pt x="10705" y="827"/>
                </a:cubicBezTo>
                <a:cubicBezTo>
                  <a:pt x="10670" y="846"/>
                  <a:pt x="10636" y="867"/>
                  <a:pt x="10603" y="888"/>
                </a:cubicBezTo>
                <a:cubicBezTo>
                  <a:pt x="10576" y="905"/>
                  <a:pt x="10569" y="939"/>
                  <a:pt x="10585" y="965"/>
                </a:cubicBezTo>
                <a:cubicBezTo>
                  <a:pt x="10595" y="982"/>
                  <a:pt x="10614" y="991"/>
                  <a:pt x="10632" y="991"/>
                </a:cubicBezTo>
                <a:cubicBezTo>
                  <a:pt x="10642" y="991"/>
                  <a:pt x="10653" y="988"/>
                  <a:pt x="10662" y="983"/>
                </a:cubicBezTo>
                <a:cubicBezTo>
                  <a:pt x="10695" y="962"/>
                  <a:pt x="10728" y="942"/>
                  <a:pt x="10761" y="923"/>
                </a:cubicBezTo>
                <a:cubicBezTo>
                  <a:pt x="10941" y="818"/>
                  <a:pt x="11136" y="731"/>
                  <a:pt x="11352" y="656"/>
                </a:cubicBezTo>
                <a:cubicBezTo>
                  <a:pt x="11382" y="646"/>
                  <a:pt x="11397" y="614"/>
                  <a:pt x="11386" y="585"/>
                </a:cubicBezTo>
                <a:cubicBezTo>
                  <a:pt x="11378" y="563"/>
                  <a:pt x="11357" y="548"/>
                  <a:pt x="11334" y="548"/>
                </a:cubicBezTo>
                <a:close/>
                <a:moveTo>
                  <a:pt x="10028" y="1368"/>
                </a:moveTo>
                <a:cubicBezTo>
                  <a:pt x="10013" y="1368"/>
                  <a:pt x="9999" y="1373"/>
                  <a:pt x="9989" y="1384"/>
                </a:cubicBezTo>
                <a:cubicBezTo>
                  <a:pt x="9813" y="1561"/>
                  <a:pt x="9645" y="1765"/>
                  <a:pt x="9486" y="1990"/>
                </a:cubicBezTo>
                <a:cubicBezTo>
                  <a:pt x="9469" y="2016"/>
                  <a:pt x="9476" y="2050"/>
                  <a:pt x="9500" y="2068"/>
                </a:cubicBezTo>
                <a:cubicBezTo>
                  <a:pt x="9510" y="2074"/>
                  <a:pt x="9522" y="2078"/>
                  <a:pt x="9532" y="2078"/>
                </a:cubicBezTo>
                <a:cubicBezTo>
                  <a:pt x="9550" y="2078"/>
                  <a:pt x="9567" y="2069"/>
                  <a:pt x="9578" y="2054"/>
                </a:cubicBezTo>
                <a:cubicBezTo>
                  <a:pt x="9732" y="1833"/>
                  <a:pt x="9897" y="1634"/>
                  <a:pt x="10068" y="1462"/>
                </a:cubicBezTo>
                <a:cubicBezTo>
                  <a:pt x="10089" y="1441"/>
                  <a:pt x="10089" y="1406"/>
                  <a:pt x="10068" y="1384"/>
                </a:cubicBezTo>
                <a:cubicBezTo>
                  <a:pt x="10056" y="1373"/>
                  <a:pt x="10042" y="1368"/>
                  <a:pt x="10028" y="1368"/>
                </a:cubicBezTo>
                <a:close/>
                <a:moveTo>
                  <a:pt x="9128" y="2632"/>
                </a:moveTo>
                <a:cubicBezTo>
                  <a:pt x="9109" y="2632"/>
                  <a:pt x="9090" y="2643"/>
                  <a:pt x="9079" y="2661"/>
                </a:cubicBezTo>
                <a:cubicBezTo>
                  <a:pt x="9048" y="2720"/>
                  <a:pt x="9019" y="2778"/>
                  <a:pt x="8989" y="2838"/>
                </a:cubicBezTo>
                <a:cubicBezTo>
                  <a:pt x="8905" y="3006"/>
                  <a:pt x="8823" y="3184"/>
                  <a:pt x="8745" y="3368"/>
                </a:cubicBezTo>
                <a:cubicBezTo>
                  <a:pt x="8733" y="3396"/>
                  <a:pt x="8746" y="3429"/>
                  <a:pt x="8774" y="3441"/>
                </a:cubicBezTo>
                <a:cubicBezTo>
                  <a:pt x="8781" y="3444"/>
                  <a:pt x="8789" y="3445"/>
                  <a:pt x="8796" y="3445"/>
                </a:cubicBezTo>
                <a:cubicBezTo>
                  <a:pt x="8818" y="3445"/>
                  <a:pt x="8838" y="3433"/>
                  <a:pt x="8847" y="3412"/>
                </a:cubicBezTo>
                <a:cubicBezTo>
                  <a:pt x="8925" y="3230"/>
                  <a:pt x="9006" y="3054"/>
                  <a:pt x="9088" y="2887"/>
                </a:cubicBezTo>
                <a:cubicBezTo>
                  <a:pt x="9117" y="2830"/>
                  <a:pt x="9147" y="2771"/>
                  <a:pt x="9178" y="2713"/>
                </a:cubicBezTo>
                <a:cubicBezTo>
                  <a:pt x="9193" y="2686"/>
                  <a:pt x="9182" y="2652"/>
                  <a:pt x="9154" y="2639"/>
                </a:cubicBezTo>
                <a:cubicBezTo>
                  <a:pt x="9146" y="2634"/>
                  <a:pt x="9137" y="2632"/>
                  <a:pt x="9128" y="2632"/>
                </a:cubicBezTo>
                <a:close/>
                <a:moveTo>
                  <a:pt x="8515" y="4060"/>
                </a:moveTo>
                <a:cubicBezTo>
                  <a:pt x="8491" y="4060"/>
                  <a:pt x="8470" y="4074"/>
                  <a:pt x="8462" y="4097"/>
                </a:cubicBezTo>
                <a:cubicBezTo>
                  <a:pt x="8381" y="4324"/>
                  <a:pt x="8301" y="4567"/>
                  <a:pt x="8216" y="4838"/>
                </a:cubicBezTo>
                <a:cubicBezTo>
                  <a:pt x="8208" y="4867"/>
                  <a:pt x="8224" y="4898"/>
                  <a:pt x="8254" y="4908"/>
                </a:cubicBezTo>
                <a:cubicBezTo>
                  <a:pt x="8259" y="4909"/>
                  <a:pt x="8264" y="4910"/>
                  <a:pt x="8270" y="4910"/>
                </a:cubicBezTo>
                <a:cubicBezTo>
                  <a:pt x="8293" y="4910"/>
                  <a:pt x="8316" y="4895"/>
                  <a:pt x="8322" y="4870"/>
                </a:cubicBezTo>
                <a:cubicBezTo>
                  <a:pt x="8406" y="4601"/>
                  <a:pt x="8486" y="4360"/>
                  <a:pt x="8567" y="4134"/>
                </a:cubicBezTo>
                <a:cubicBezTo>
                  <a:pt x="8576" y="4105"/>
                  <a:pt x="8561" y="4073"/>
                  <a:pt x="8533" y="4063"/>
                </a:cubicBezTo>
                <a:cubicBezTo>
                  <a:pt x="8527" y="4061"/>
                  <a:pt x="8521" y="4060"/>
                  <a:pt x="8515" y="4060"/>
                </a:cubicBezTo>
                <a:close/>
                <a:moveTo>
                  <a:pt x="8048" y="5545"/>
                </a:moveTo>
                <a:cubicBezTo>
                  <a:pt x="8023" y="5545"/>
                  <a:pt x="8001" y="5561"/>
                  <a:pt x="7994" y="5585"/>
                </a:cubicBezTo>
                <a:cubicBezTo>
                  <a:pt x="7956" y="5718"/>
                  <a:pt x="7918" y="5852"/>
                  <a:pt x="7880" y="5985"/>
                </a:cubicBezTo>
                <a:lnTo>
                  <a:pt x="7780" y="6333"/>
                </a:lnTo>
                <a:cubicBezTo>
                  <a:pt x="7772" y="6363"/>
                  <a:pt x="7789" y="6394"/>
                  <a:pt x="7819" y="6402"/>
                </a:cubicBezTo>
                <a:cubicBezTo>
                  <a:pt x="7823" y="6403"/>
                  <a:pt x="7829" y="6404"/>
                  <a:pt x="7834" y="6404"/>
                </a:cubicBezTo>
                <a:cubicBezTo>
                  <a:pt x="7858" y="6404"/>
                  <a:pt x="7880" y="6388"/>
                  <a:pt x="7887" y="6364"/>
                </a:cubicBezTo>
                <a:lnTo>
                  <a:pt x="7987" y="6016"/>
                </a:lnTo>
                <a:cubicBezTo>
                  <a:pt x="8025" y="5883"/>
                  <a:pt x="8062" y="5749"/>
                  <a:pt x="8101" y="5616"/>
                </a:cubicBezTo>
                <a:cubicBezTo>
                  <a:pt x="8109" y="5586"/>
                  <a:pt x="8092" y="5556"/>
                  <a:pt x="8064" y="5547"/>
                </a:cubicBezTo>
                <a:cubicBezTo>
                  <a:pt x="8058" y="5546"/>
                  <a:pt x="8053" y="5545"/>
                  <a:pt x="8048" y="5545"/>
                </a:cubicBezTo>
                <a:close/>
                <a:moveTo>
                  <a:pt x="7613" y="7039"/>
                </a:moveTo>
                <a:cubicBezTo>
                  <a:pt x="7589" y="7039"/>
                  <a:pt x="7567" y="7055"/>
                  <a:pt x="7559" y="7078"/>
                </a:cubicBezTo>
                <a:cubicBezTo>
                  <a:pt x="7522" y="7201"/>
                  <a:pt x="7482" y="7324"/>
                  <a:pt x="7443" y="7446"/>
                </a:cubicBezTo>
                <a:cubicBezTo>
                  <a:pt x="7402" y="7570"/>
                  <a:pt x="7361" y="7693"/>
                  <a:pt x="7317" y="7815"/>
                </a:cubicBezTo>
                <a:cubicBezTo>
                  <a:pt x="7306" y="7844"/>
                  <a:pt x="7321" y="7876"/>
                  <a:pt x="7350" y="7886"/>
                </a:cubicBezTo>
                <a:cubicBezTo>
                  <a:pt x="7356" y="7888"/>
                  <a:pt x="7363" y="7889"/>
                  <a:pt x="7369" y="7889"/>
                </a:cubicBezTo>
                <a:cubicBezTo>
                  <a:pt x="7392" y="7889"/>
                  <a:pt x="7413" y="7875"/>
                  <a:pt x="7421" y="7853"/>
                </a:cubicBezTo>
                <a:cubicBezTo>
                  <a:pt x="7465" y="7729"/>
                  <a:pt x="7508" y="7605"/>
                  <a:pt x="7549" y="7481"/>
                </a:cubicBezTo>
                <a:cubicBezTo>
                  <a:pt x="7589" y="7358"/>
                  <a:pt x="7628" y="7234"/>
                  <a:pt x="7666" y="7111"/>
                </a:cubicBezTo>
                <a:cubicBezTo>
                  <a:pt x="7675" y="7082"/>
                  <a:pt x="7659" y="7051"/>
                  <a:pt x="7630" y="7042"/>
                </a:cubicBezTo>
                <a:cubicBezTo>
                  <a:pt x="7624" y="7040"/>
                  <a:pt x="7618" y="7039"/>
                  <a:pt x="7613" y="7039"/>
                </a:cubicBezTo>
                <a:close/>
                <a:moveTo>
                  <a:pt x="7086" y="8503"/>
                </a:moveTo>
                <a:cubicBezTo>
                  <a:pt x="7065" y="8503"/>
                  <a:pt x="7045" y="8516"/>
                  <a:pt x="7036" y="8537"/>
                </a:cubicBezTo>
                <a:cubicBezTo>
                  <a:pt x="6931" y="8783"/>
                  <a:pt x="6820" y="9018"/>
                  <a:pt x="6706" y="9237"/>
                </a:cubicBezTo>
                <a:cubicBezTo>
                  <a:pt x="6692" y="9265"/>
                  <a:pt x="6703" y="9298"/>
                  <a:pt x="6729" y="9312"/>
                </a:cubicBezTo>
                <a:cubicBezTo>
                  <a:pt x="6738" y="9316"/>
                  <a:pt x="6746" y="9319"/>
                  <a:pt x="6755" y="9319"/>
                </a:cubicBezTo>
                <a:cubicBezTo>
                  <a:pt x="6775" y="9319"/>
                  <a:pt x="6794" y="9308"/>
                  <a:pt x="6804" y="9289"/>
                </a:cubicBezTo>
                <a:cubicBezTo>
                  <a:pt x="6919" y="9067"/>
                  <a:pt x="7032" y="8829"/>
                  <a:pt x="7138" y="8580"/>
                </a:cubicBezTo>
                <a:cubicBezTo>
                  <a:pt x="7150" y="8553"/>
                  <a:pt x="7136" y="8519"/>
                  <a:pt x="7108" y="8508"/>
                </a:cubicBezTo>
                <a:cubicBezTo>
                  <a:pt x="7101" y="8505"/>
                  <a:pt x="7094" y="8503"/>
                  <a:pt x="7086" y="8503"/>
                </a:cubicBezTo>
                <a:close/>
                <a:moveTo>
                  <a:pt x="1625" y="9185"/>
                </a:moveTo>
                <a:cubicBezTo>
                  <a:pt x="1347" y="9191"/>
                  <a:pt x="1086" y="9249"/>
                  <a:pt x="847" y="9356"/>
                </a:cubicBezTo>
                <a:cubicBezTo>
                  <a:pt x="820" y="9369"/>
                  <a:pt x="808" y="9401"/>
                  <a:pt x="820" y="9430"/>
                </a:cubicBezTo>
                <a:cubicBezTo>
                  <a:pt x="829" y="9450"/>
                  <a:pt x="849" y="9462"/>
                  <a:pt x="871" y="9462"/>
                </a:cubicBezTo>
                <a:cubicBezTo>
                  <a:pt x="878" y="9462"/>
                  <a:pt x="886" y="9461"/>
                  <a:pt x="893" y="9457"/>
                </a:cubicBezTo>
                <a:cubicBezTo>
                  <a:pt x="1118" y="9356"/>
                  <a:pt x="1364" y="9303"/>
                  <a:pt x="1627" y="9296"/>
                </a:cubicBezTo>
                <a:cubicBezTo>
                  <a:pt x="1658" y="9296"/>
                  <a:pt x="1682" y="9270"/>
                  <a:pt x="1682" y="9239"/>
                </a:cubicBezTo>
                <a:cubicBezTo>
                  <a:pt x="1681" y="9210"/>
                  <a:pt x="1656" y="9185"/>
                  <a:pt x="1626" y="9185"/>
                </a:cubicBezTo>
                <a:lnTo>
                  <a:pt x="1625" y="9185"/>
                </a:lnTo>
                <a:close/>
                <a:moveTo>
                  <a:pt x="2391" y="9302"/>
                </a:moveTo>
                <a:cubicBezTo>
                  <a:pt x="2368" y="9302"/>
                  <a:pt x="2346" y="9317"/>
                  <a:pt x="2339" y="9341"/>
                </a:cubicBezTo>
                <a:cubicBezTo>
                  <a:pt x="2329" y="9370"/>
                  <a:pt x="2345" y="9401"/>
                  <a:pt x="2374" y="9410"/>
                </a:cubicBezTo>
                <a:cubicBezTo>
                  <a:pt x="2620" y="9493"/>
                  <a:pt x="2844" y="9612"/>
                  <a:pt x="3042" y="9766"/>
                </a:cubicBezTo>
                <a:cubicBezTo>
                  <a:pt x="3051" y="9774"/>
                  <a:pt x="3063" y="9778"/>
                  <a:pt x="3076" y="9778"/>
                </a:cubicBezTo>
                <a:cubicBezTo>
                  <a:pt x="3092" y="9778"/>
                  <a:pt x="3108" y="9770"/>
                  <a:pt x="3120" y="9757"/>
                </a:cubicBezTo>
                <a:cubicBezTo>
                  <a:pt x="3138" y="9732"/>
                  <a:pt x="3133" y="9697"/>
                  <a:pt x="3109" y="9679"/>
                </a:cubicBezTo>
                <a:cubicBezTo>
                  <a:pt x="2902" y="9516"/>
                  <a:pt x="2667" y="9391"/>
                  <a:pt x="2409" y="9306"/>
                </a:cubicBezTo>
                <a:cubicBezTo>
                  <a:pt x="2403" y="9303"/>
                  <a:pt x="2397" y="9302"/>
                  <a:pt x="2391" y="9302"/>
                </a:cubicBezTo>
                <a:close/>
                <a:moveTo>
                  <a:pt x="6364" y="9879"/>
                </a:moveTo>
                <a:cubicBezTo>
                  <a:pt x="6346" y="9879"/>
                  <a:pt x="6328" y="9888"/>
                  <a:pt x="6317" y="9905"/>
                </a:cubicBezTo>
                <a:cubicBezTo>
                  <a:pt x="6173" y="10126"/>
                  <a:pt x="6019" y="10334"/>
                  <a:pt x="5859" y="10525"/>
                </a:cubicBezTo>
                <a:cubicBezTo>
                  <a:pt x="5838" y="10548"/>
                  <a:pt x="5841" y="10583"/>
                  <a:pt x="5865" y="10603"/>
                </a:cubicBezTo>
                <a:cubicBezTo>
                  <a:pt x="5876" y="10612"/>
                  <a:pt x="5889" y="10617"/>
                  <a:pt x="5901" y="10617"/>
                </a:cubicBezTo>
                <a:cubicBezTo>
                  <a:pt x="5917" y="10617"/>
                  <a:pt x="5932" y="10609"/>
                  <a:pt x="5944" y="10596"/>
                </a:cubicBezTo>
                <a:cubicBezTo>
                  <a:pt x="6106" y="10403"/>
                  <a:pt x="6263" y="10190"/>
                  <a:pt x="6410" y="9965"/>
                </a:cubicBezTo>
                <a:cubicBezTo>
                  <a:pt x="6427" y="9939"/>
                  <a:pt x="6419" y="9905"/>
                  <a:pt x="6394" y="9888"/>
                </a:cubicBezTo>
                <a:cubicBezTo>
                  <a:pt x="6384" y="9882"/>
                  <a:pt x="6374" y="9879"/>
                  <a:pt x="6364" y="9879"/>
                </a:cubicBezTo>
                <a:close/>
                <a:moveTo>
                  <a:pt x="263" y="9824"/>
                </a:moveTo>
                <a:cubicBezTo>
                  <a:pt x="246" y="9824"/>
                  <a:pt x="229" y="9832"/>
                  <a:pt x="218" y="9846"/>
                </a:cubicBezTo>
                <a:cubicBezTo>
                  <a:pt x="81" y="10030"/>
                  <a:pt x="5" y="10234"/>
                  <a:pt x="0" y="10435"/>
                </a:cubicBezTo>
                <a:lnTo>
                  <a:pt x="0" y="10458"/>
                </a:lnTo>
                <a:cubicBezTo>
                  <a:pt x="0" y="10512"/>
                  <a:pt x="4" y="10565"/>
                  <a:pt x="14" y="10620"/>
                </a:cubicBezTo>
                <a:cubicBezTo>
                  <a:pt x="18" y="10646"/>
                  <a:pt x="42" y="10666"/>
                  <a:pt x="68" y="10666"/>
                </a:cubicBezTo>
                <a:cubicBezTo>
                  <a:pt x="72" y="10666"/>
                  <a:pt x="75" y="10666"/>
                  <a:pt x="78" y="10665"/>
                </a:cubicBezTo>
                <a:cubicBezTo>
                  <a:pt x="108" y="10659"/>
                  <a:pt x="128" y="10630"/>
                  <a:pt x="123" y="10600"/>
                </a:cubicBezTo>
                <a:cubicBezTo>
                  <a:pt x="116" y="10553"/>
                  <a:pt x="111" y="10505"/>
                  <a:pt x="111" y="10458"/>
                </a:cubicBezTo>
                <a:lnTo>
                  <a:pt x="111" y="10438"/>
                </a:lnTo>
                <a:cubicBezTo>
                  <a:pt x="116" y="10260"/>
                  <a:pt x="184" y="10078"/>
                  <a:pt x="308" y="9913"/>
                </a:cubicBezTo>
                <a:cubicBezTo>
                  <a:pt x="326" y="9888"/>
                  <a:pt x="321" y="9853"/>
                  <a:pt x="296" y="9835"/>
                </a:cubicBezTo>
                <a:cubicBezTo>
                  <a:pt x="286" y="9827"/>
                  <a:pt x="275" y="9824"/>
                  <a:pt x="263" y="9824"/>
                </a:cubicBezTo>
                <a:close/>
                <a:moveTo>
                  <a:pt x="3603" y="10234"/>
                </a:moveTo>
                <a:cubicBezTo>
                  <a:pt x="3592" y="10234"/>
                  <a:pt x="3581" y="10237"/>
                  <a:pt x="3571" y="10244"/>
                </a:cubicBezTo>
                <a:cubicBezTo>
                  <a:pt x="3547" y="10261"/>
                  <a:pt x="3540" y="10295"/>
                  <a:pt x="3558" y="10321"/>
                </a:cubicBezTo>
                <a:cubicBezTo>
                  <a:pt x="3697" y="10525"/>
                  <a:pt x="3813" y="10753"/>
                  <a:pt x="3900" y="11001"/>
                </a:cubicBezTo>
                <a:cubicBezTo>
                  <a:pt x="3908" y="11024"/>
                  <a:pt x="3929" y="11037"/>
                  <a:pt x="3953" y="11037"/>
                </a:cubicBezTo>
                <a:cubicBezTo>
                  <a:pt x="3959" y="11037"/>
                  <a:pt x="3965" y="11037"/>
                  <a:pt x="3971" y="11034"/>
                </a:cubicBezTo>
                <a:cubicBezTo>
                  <a:pt x="4000" y="11025"/>
                  <a:pt x="4015" y="10993"/>
                  <a:pt x="4005" y="10964"/>
                </a:cubicBezTo>
                <a:cubicBezTo>
                  <a:pt x="3914" y="10707"/>
                  <a:pt x="3795" y="10470"/>
                  <a:pt x="3649" y="10258"/>
                </a:cubicBezTo>
                <a:cubicBezTo>
                  <a:pt x="3638" y="10242"/>
                  <a:pt x="3621" y="10234"/>
                  <a:pt x="3603" y="10234"/>
                </a:cubicBezTo>
                <a:close/>
                <a:moveTo>
                  <a:pt x="5361" y="11064"/>
                </a:moveTo>
                <a:cubicBezTo>
                  <a:pt x="5348" y="11064"/>
                  <a:pt x="5334" y="11069"/>
                  <a:pt x="5323" y="11078"/>
                </a:cubicBezTo>
                <a:cubicBezTo>
                  <a:pt x="5181" y="11205"/>
                  <a:pt x="5032" y="11325"/>
                  <a:pt x="4879" y="11432"/>
                </a:cubicBezTo>
                <a:cubicBezTo>
                  <a:pt x="4824" y="11470"/>
                  <a:pt x="4768" y="11506"/>
                  <a:pt x="4711" y="11542"/>
                </a:cubicBezTo>
                <a:cubicBezTo>
                  <a:pt x="4686" y="11558"/>
                  <a:pt x="4677" y="11592"/>
                  <a:pt x="4694" y="11618"/>
                </a:cubicBezTo>
                <a:cubicBezTo>
                  <a:pt x="4705" y="11635"/>
                  <a:pt x="4723" y="11644"/>
                  <a:pt x="4741" y="11644"/>
                </a:cubicBezTo>
                <a:cubicBezTo>
                  <a:pt x="4751" y="11644"/>
                  <a:pt x="4761" y="11641"/>
                  <a:pt x="4770" y="11636"/>
                </a:cubicBezTo>
                <a:cubicBezTo>
                  <a:pt x="4829" y="11599"/>
                  <a:pt x="4886" y="11562"/>
                  <a:pt x="4942" y="11522"/>
                </a:cubicBezTo>
                <a:cubicBezTo>
                  <a:pt x="5099" y="11413"/>
                  <a:pt x="5252" y="11292"/>
                  <a:pt x="5398" y="11161"/>
                </a:cubicBezTo>
                <a:cubicBezTo>
                  <a:pt x="5421" y="11141"/>
                  <a:pt x="5423" y="11106"/>
                  <a:pt x="5402" y="11082"/>
                </a:cubicBezTo>
                <a:cubicBezTo>
                  <a:pt x="5392" y="11070"/>
                  <a:pt x="5376" y="11064"/>
                  <a:pt x="5361" y="11064"/>
                </a:cubicBezTo>
                <a:close/>
                <a:moveTo>
                  <a:pt x="433" y="11231"/>
                </a:moveTo>
                <a:cubicBezTo>
                  <a:pt x="420" y="11231"/>
                  <a:pt x="406" y="11235"/>
                  <a:pt x="395" y="11245"/>
                </a:cubicBezTo>
                <a:cubicBezTo>
                  <a:pt x="373" y="11265"/>
                  <a:pt x="371" y="11300"/>
                  <a:pt x="391" y="11324"/>
                </a:cubicBezTo>
                <a:lnTo>
                  <a:pt x="419" y="11354"/>
                </a:lnTo>
                <a:cubicBezTo>
                  <a:pt x="590" y="11536"/>
                  <a:pt x="786" y="11694"/>
                  <a:pt x="1005" y="11824"/>
                </a:cubicBezTo>
                <a:cubicBezTo>
                  <a:pt x="1014" y="11829"/>
                  <a:pt x="1025" y="11831"/>
                  <a:pt x="1034" y="11831"/>
                </a:cubicBezTo>
                <a:cubicBezTo>
                  <a:pt x="1052" y="11831"/>
                  <a:pt x="1072" y="11822"/>
                  <a:pt x="1081" y="11804"/>
                </a:cubicBezTo>
                <a:cubicBezTo>
                  <a:pt x="1097" y="11778"/>
                  <a:pt x="1089" y="11744"/>
                  <a:pt x="1062" y="11728"/>
                </a:cubicBezTo>
                <a:cubicBezTo>
                  <a:pt x="853" y="11604"/>
                  <a:pt x="664" y="11453"/>
                  <a:pt x="500" y="11278"/>
                </a:cubicBezTo>
                <a:lnTo>
                  <a:pt x="474" y="11249"/>
                </a:lnTo>
                <a:cubicBezTo>
                  <a:pt x="464" y="11237"/>
                  <a:pt x="448" y="11231"/>
                  <a:pt x="433" y="11231"/>
                </a:cubicBezTo>
                <a:close/>
                <a:moveTo>
                  <a:pt x="1750" y="12018"/>
                </a:moveTo>
                <a:cubicBezTo>
                  <a:pt x="1725" y="12018"/>
                  <a:pt x="1703" y="12035"/>
                  <a:pt x="1695" y="12060"/>
                </a:cubicBezTo>
                <a:cubicBezTo>
                  <a:pt x="1688" y="12090"/>
                  <a:pt x="1706" y="12120"/>
                  <a:pt x="1735" y="12128"/>
                </a:cubicBezTo>
                <a:cubicBezTo>
                  <a:pt x="1983" y="12194"/>
                  <a:pt x="2246" y="12233"/>
                  <a:pt x="2516" y="12242"/>
                </a:cubicBezTo>
                <a:lnTo>
                  <a:pt x="2518" y="12242"/>
                </a:lnTo>
                <a:cubicBezTo>
                  <a:pt x="2548" y="12242"/>
                  <a:pt x="2573" y="12219"/>
                  <a:pt x="2574" y="12189"/>
                </a:cubicBezTo>
                <a:cubicBezTo>
                  <a:pt x="2575" y="12158"/>
                  <a:pt x="2550" y="12132"/>
                  <a:pt x="2520" y="12131"/>
                </a:cubicBezTo>
                <a:cubicBezTo>
                  <a:pt x="2258" y="12123"/>
                  <a:pt x="2004" y="12085"/>
                  <a:pt x="1764" y="12020"/>
                </a:cubicBezTo>
                <a:cubicBezTo>
                  <a:pt x="1759" y="12019"/>
                  <a:pt x="1754" y="12018"/>
                  <a:pt x="1750" y="12018"/>
                </a:cubicBezTo>
                <a:close/>
                <a:moveTo>
                  <a:pt x="4128" y="11684"/>
                </a:moveTo>
                <a:cubicBezTo>
                  <a:pt x="4125" y="11684"/>
                  <a:pt x="4122" y="11684"/>
                  <a:pt x="4119" y="11685"/>
                </a:cubicBezTo>
                <a:cubicBezTo>
                  <a:pt x="4090" y="11688"/>
                  <a:pt x="4067" y="11716"/>
                  <a:pt x="4071" y="11746"/>
                </a:cubicBezTo>
                <a:cubicBezTo>
                  <a:pt x="4077" y="11795"/>
                  <a:pt x="4081" y="11843"/>
                  <a:pt x="4084" y="11893"/>
                </a:cubicBezTo>
                <a:cubicBezTo>
                  <a:pt x="4074" y="11882"/>
                  <a:pt x="4059" y="11875"/>
                  <a:pt x="4044" y="11875"/>
                </a:cubicBezTo>
                <a:cubicBezTo>
                  <a:pt x="4037" y="11875"/>
                  <a:pt x="4031" y="11877"/>
                  <a:pt x="4024" y="11879"/>
                </a:cubicBezTo>
                <a:cubicBezTo>
                  <a:pt x="3785" y="11969"/>
                  <a:pt x="3535" y="12036"/>
                  <a:pt x="3284" y="12078"/>
                </a:cubicBezTo>
                <a:cubicBezTo>
                  <a:pt x="3254" y="12083"/>
                  <a:pt x="3234" y="12112"/>
                  <a:pt x="3238" y="12142"/>
                </a:cubicBezTo>
                <a:cubicBezTo>
                  <a:pt x="3243" y="12170"/>
                  <a:pt x="3268" y="12189"/>
                  <a:pt x="3294" y="12189"/>
                </a:cubicBezTo>
                <a:cubicBezTo>
                  <a:pt x="3297" y="12189"/>
                  <a:pt x="3300" y="12188"/>
                  <a:pt x="3302" y="12188"/>
                </a:cubicBezTo>
                <a:cubicBezTo>
                  <a:pt x="3561" y="12144"/>
                  <a:pt x="3817" y="12075"/>
                  <a:pt x="4063" y="11983"/>
                </a:cubicBezTo>
                <a:cubicBezTo>
                  <a:pt x="4073" y="11979"/>
                  <a:pt x="4083" y="11972"/>
                  <a:pt x="4088" y="11964"/>
                </a:cubicBezTo>
                <a:cubicBezTo>
                  <a:pt x="4092" y="12023"/>
                  <a:pt x="4093" y="12084"/>
                  <a:pt x="4093" y="12144"/>
                </a:cubicBezTo>
                <a:cubicBezTo>
                  <a:pt x="4093" y="12264"/>
                  <a:pt x="4087" y="12388"/>
                  <a:pt x="4076" y="12511"/>
                </a:cubicBezTo>
                <a:cubicBezTo>
                  <a:pt x="4073" y="12542"/>
                  <a:pt x="4096" y="12568"/>
                  <a:pt x="4126" y="12571"/>
                </a:cubicBezTo>
                <a:lnTo>
                  <a:pt x="4131" y="12571"/>
                </a:lnTo>
                <a:cubicBezTo>
                  <a:pt x="4160" y="12571"/>
                  <a:pt x="4184" y="12550"/>
                  <a:pt x="4187" y="12521"/>
                </a:cubicBezTo>
                <a:cubicBezTo>
                  <a:pt x="4198" y="12395"/>
                  <a:pt x="4205" y="12268"/>
                  <a:pt x="4205" y="12144"/>
                </a:cubicBezTo>
                <a:cubicBezTo>
                  <a:pt x="4205" y="12007"/>
                  <a:pt x="4196" y="11869"/>
                  <a:pt x="4181" y="11733"/>
                </a:cubicBezTo>
                <a:cubicBezTo>
                  <a:pt x="4178" y="11706"/>
                  <a:pt x="4156" y="11684"/>
                  <a:pt x="4128" y="11684"/>
                </a:cubicBezTo>
                <a:close/>
                <a:moveTo>
                  <a:pt x="3994" y="13226"/>
                </a:moveTo>
                <a:cubicBezTo>
                  <a:pt x="3969" y="13226"/>
                  <a:pt x="3946" y="13242"/>
                  <a:pt x="3939" y="13267"/>
                </a:cubicBezTo>
                <a:cubicBezTo>
                  <a:pt x="3876" y="13504"/>
                  <a:pt x="3793" y="13750"/>
                  <a:pt x="3691" y="13997"/>
                </a:cubicBezTo>
                <a:cubicBezTo>
                  <a:pt x="3679" y="14025"/>
                  <a:pt x="3693" y="14057"/>
                  <a:pt x="3722" y="14069"/>
                </a:cubicBezTo>
                <a:cubicBezTo>
                  <a:pt x="3728" y="14072"/>
                  <a:pt x="3736" y="14073"/>
                  <a:pt x="3742" y="14073"/>
                </a:cubicBezTo>
                <a:cubicBezTo>
                  <a:pt x="3765" y="14073"/>
                  <a:pt x="3785" y="14061"/>
                  <a:pt x="3794" y="14039"/>
                </a:cubicBezTo>
                <a:cubicBezTo>
                  <a:pt x="3897" y="13788"/>
                  <a:pt x="3983" y="13538"/>
                  <a:pt x="4047" y="13296"/>
                </a:cubicBezTo>
                <a:cubicBezTo>
                  <a:pt x="4054" y="13266"/>
                  <a:pt x="4037" y="13235"/>
                  <a:pt x="4007" y="13227"/>
                </a:cubicBezTo>
                <a:cubicBezTo>
                  <a:pt x="4003" y="13226"/>
                  <a:pt x="3998" y="13226"/>
                  <a:pt x="3994" y="13226"/>
                </a:cubicBezTo>
                <a:close/>
                <a:moveTo>
                  <a:pt x="3409" y="14665"/>
                </a:moveTo>
                <a:cubicBezTo>
                  <a:pt x="3389" y="14665"/>
                  <a:pt x="3370" y="14676"/>
                  <a:pt x="3360" y="14694"/>
                </a:cubicBezTo>
                <a:cubicBezTo>
                  <a:pt x="3242" y="14913"/>
                  <a:pt x="3115" y="15131"/>
                  <a:pt x="2969" y="15362"/>
                </a:cubicBezTo>
                <a:cubicBezTo>
                  <a:pt x="2952" y="15387"/>
                  <a:pt x="2959" y="15423"/>
                  <a:pt x="2986" y="15439"/>
                </a:cubicBezTo>
                <a:cubicBezTo>
                  <a:pt x="2996" y="15444"/>
                  <a:pt x="3005" y="15447"/>
                  <a:pt x="3016" y="15447"/>
                </a:cubicBezTo>
                <a:cubicBezTo>
                  <a:pt x="3034" y="15447"/>
                  <a:pt x="3052" y="15438"/>
                  <a:pt x="3063" y="15422"/>
                </a:cubicBezTo>
                <a:cubicBezTo>
                  <a:pt x="3210" y="15189"/>
                  <a:pt x="3340" y="14968"/>
                  <a:pt x="3458" y="14747"/>
                </a:cubicBezTo>
                <a:cubicBezTo>
                  <a:pt x="3472" y="14720"/>
                  <a:pt x="3462" y="14686"/>
                  <a:pt x="3435" y="14672"/>
                </a:cubicBezTo>
                <a:cubicBezTo>
                  <a:pt x="3426" y="14667"/>
                  <a:pt x="3418" y="14665"/>
                  <a:pt x="3409" y="14665"/>
                </a:cubicBezTo>
                <a:close/>
                <a:moveTo>
                  <a:pt x="2581" y="15982"/>
                </a:moveTo>
                <a:cubicBezTo>
                  <a:pt x="2564" y="15982"/>
                  <a:pt x="2547" y="15990"/>
                  <a:pt x="2536" y="16005"/>
                </a:cubicBezTo>
                <a:cubicBezTo>
                  <a:pt x="2401" y="16195"/>
                  <a:pt x="2255" y="16394"/>
                  <a:pt x="2077" y="16631"/>
                </a:cubicBezTo>
                <a:cubicBezTo>
                  <a:pt x="2058" y="16656"/>
                  <a:pt x="2063" y="16691"/>
                  <a:pt x="2088" y="16709"/>
                </a:cubicBezTo>
                <a:cubicBezTo>
                  <a:pt x="2097" y="16716"/>
                  <a:pt x="2109" y="16721"/>
                  <a:pt x="2121" y="16721"/>
                </a:cubicBezTo>
                <a:cubicBezTo>
                  <a:pt x="2138" y="16721"/>
                  <a:pt x="2155" y="16713"/>
                  <a:pt x="2166" y="16698"/>
                </a:cubicBezTo>
                <a:cubicBezTo>
                  <a:pt x="2345" y="16460"/>
                  <a:pt x="2491" y="16260"/>
                  <a:pt x="2626" y="16069"/>
                </a:cubicBezTo>
                <a:cubicBezTo>
                  <a:pt x="2644" y="16044"/>
                  <a:pt x="2639" y="16010"/>
                  <a:pt x="2613" y="15992"/>
                </a:cubicBezTo>
                <a:cubicBezTo>
                  <a:pt x="2604" y="15985"/>
                  <a:pt x="2592" y="15982"/>
                  <a:pt x="2581" y="15982"/>
                </a:cubicBezTo>
                <a:close/>
                <a:moveTo>
                  <a:pt x="1659" y="17236"/>
                </a:moveTo>
                <a:cubicBezTo>
                  <a:pt x="1642" y="17236"/>
                  <a:pt x="1625" y="17244"/>
                  <a:pt x="1614" y="17260"/>
                </a:cubicBezTo>
                <a:cubicBezTo>
                  <a:pt x="1441" y="17511"/>
                  <a:pt x="1315" y="17728"/>
                  <a:pt x="1218" y="17941"/>
                </a:cubicBezTo>
                <a:cubicBezTo>
                  <a:pt x="1205" y="17968"/>
                  <a:pt x="1218" y="18002"/>
                  <a:pt x="1246" y="18014"/>
                </a:cubicBezTo>
                <a:cubicBezTo>
                  <a:pt x="1253" y="18018"/>
                  <a:pt x="1261" y="18019"/>
                  <a:pt x="1268" y="18019"/>
                </a:cubicBezTo>
                <a:cubicBezTo>
                  <a:pt x="1290" y="18019"/>
                  <a:pt x="1310" y="18007"/>
                  <a:pt x="1319" y="17987"/>
                </a:cubicBezTo>
                <a:cubicBezTo>
                  <a:pt x="1413" y="17780"/>
                  <a:pt x="1536" y="17569"/>
                  <a:pt x="1705" y="17323"/>
                </a:cubicBezTo>
                <a:cubicBezTo>
                  <a:pt x="1723" y="17298"/>
                  <a:pt x="1717" y="17263"/>
                  <a:pt x="1691" y="17246"/>
                </a:cubicBezTo>
                <a:cubicBezTo>
                  <a:pt x="1681" y="17239"/>
                  <a:pt x="1670" y="17236"/>
                  <a:pt x="1659" y="17236"/>
                </a:cubicBezTo>
                <a:close/>
                <a:moveTo>
                  <a:pt x="1050" y="18652"/>
                </a:moveTo>
                <a:cubicBezTo>
                  <a:pt x="1023" y="18652"/>
                  <a:pt x="999" y="18673"/>
                  <a:pt x="996" y="18700"/>
                </a:cubicBezTo>
                <a:cubicBezTo>
                  <a:pt x="984" y="18795"/>
                  <a:pt x="978" y="18893"/>
                  <a:pt x="978" y="18989"/>
                </a:cubicBezTo>
                <a:cubicBezTo>
                  <a:pt x="978" y="19154"/>
                  <a:pt x="996" y="19324"/>
                  <a:pt x="1030" y="19493"/>
                </a:cubicBezTo>
                <a:cubicBezTo>
                  <a:pt x="1035" y="19519"/>
                  <a:pt x="1058" y="19537"/>
                  <a:pt x="1084" y="19537"/>
                </a:cubicBezTo>
                <a:cubicBezTo>
                  <a:pt x="1088" y="19537"/>
                  <a:pt x="1092" y="19537"/>
                  <a:pt x="1095" y="19536"/>
                </a:cubicBezTo>
                <a:cubicBezTo>
                  <a:pt x="1125" y="19529"/>
                  <a:pt x="1144" y="19500"/>
                  <a:pt x="1139" y="19470"/>
                </a:cubicBezTo>
                <a:cubicBezTo>
                  <a:pt x="1106" y="19309"/>
                  <a:pt x="1089" y="19147"/>
                  <a:pt x="1089" y="18989"/>
                </a:cubicBezTo>
                <a:cubicBezTo>
                  <a:pt x="1089" y="18897"/>
                  <a:pt x="1095" y="18804"/>
                  <a:pt x="1106" y="18714"/>
                </a:cubicBezTo>
                <a:cubicBezTo>
                  <a:pt x="1110" y="18683"/>
                  <a:pt x="1088" y="18655"/>
                  <a:pt x="1058" y="18652"/>
                </a:cubicBezTo>
                <a:cubicBezTo>
                  <a:pt x="1055" y="18652"/>
                  <a:pt x="1053" y="18652"/>
                  <a:pt x="1050" y="18652"/>
                </a:cubicBezTo>
                <a:close/>
                <a:moveTo>
                  <a:pt x="1342" y="20158"/>
                </a:moveTo>
                <a:cubicBezTo>
                  <a:pt x="1333" y="20158"/>
                  <a:pt x="1324" y="20160"/>
                  <a:pt x="1316" y="20164"/>
                </a:cubicBezTo>
                <a:cubicBezTo>
                  <a:pt x="1290" y="20178"/>
                  <a:pt x="1278" y="20211"/>
                  <a:pt x="1292" y="20239"/>
                </a:cubicBezTo>
                <a:cubicBezTo>
                  <a:pt x="1408" y="20468"/>
                  <a:pt x="1553" y="20690"/>
                  <a:pt x="1724" y="20899"/>
                </a:cubicBezTo>
                <a:cubicBezTo>
                  <a:pt x="1735" y="20912"/>
                  <a:pt x="1751" y="20919"/>
                  <a:pt x="1767" y="20919"/>
                </a:cubicBezTo>
                <a:cubicBezTo>
                  <a:pt x="1779" y="20919"/>
                  <a:pt x="1792" y="20915"/>
                  <a:pt x="1802" y="20906"/>
                </a:cubicBezTo>
                <a:cubicBezTo>
                  <a:pt x="1826" y="20887"/>
                  <a:pt x="1829" y="20852"/>
                  <a:pt x="1810" y="20828"/>
                </a:cubicBezTo>
                <a:cubicBezTo>
                  <a:pt x="1644" y="20626"/>
                  <a:pt x="1503" y="20411"/>
                  <a:pt x="1391" y="20188"/>
                </a:cubicBezTo>
                <a:cubicBezTo>
                  <a:pt x="1381" y="20169"/>
                  <a:pt x="1362" y="20158"/>
                  <a:pt x="1342" y="20158"/>
                </a:cubicBezTo>
                <a:close/>
                <a:moveTo>
                  <a:pt x="2317" y="21356"/>
                </a:moveTo>
                <a:cubicBezTo>
                  <a:pt x="2301" y="21356"/>
                  <a:pt x="2285" y="21363"/>
                  <a:pt x="2275" y="21376"/>
                </a:cubicBezTo>
                <a:cubicBezTo>
                  <a:pt x="2255" y="21401"/>
                  <a:pt x="2258" y="21435"/>
                  <a:pt x="2283" y="21455"/>
                </a:cubicBezTo>
                <a:cubicBezTo>
                  <a:pt x="2343" y="21505"/>
                  <a:pt x="2405" y="21552"/>
                  <a:pt x="2468" y="21596"/>
                </a:cubicBezTo>
                <a:cubicBezTo>
                  <a:pt x="2617" y="21703"/>
                  <a:pt x="2776" y="21803"/>
                  <a:pt x="2938" y="21891"/>
                </a:cubicBezTo>
                <a:cubicBezTo>
                  <a:pt x="2946" y="21895"/>
                  <a:pt x="2955" y="21898"/>
                  <a:pt x="2965" y="21898"/>
                </a:cubicBezTo>
                <a:cubicBezTo>
                  <a:pt x="2984" y="21898"/>
                  <a:pt x="3003" y="21888"/>
                  <a:pt x="3014" y="21869"/>
                </a:cubicBezTo>
                <a:cubicBezTo>
                  <a:pt x="3028" y="21842"/>
                  <a:pt x="3018" y="21809"/>
                  <a:pt x="2991" y="21794"/>
                </a:cubicBezTo>
                <a:cubicBezTo>
                  <a:pt x="2833" y="21707"/>
                  <a:pt x="2678" y="21610"/>
                  <a:pt x="2533" y="21506"/>
                </a:cubicBezTo>
                <a:cubicBezTo>
                  <a:pt x="2471" y="21462"/>
                  <a:pt x="2411" y="21416"/>
                  <a:pt x="2352" y="21369"/>
                </a:cubicBezTo>
                <a:cubicBezTo>
                  <a:pt x="2342" y="21360"/>
                  <a:pt x="2330" y="21356"/>
                  <a:pt x="2317" y="21356"/>
                </a:cubicBezTo>
                <a:close/>
                <a:moveTo>
                  <a:pt x="3675" y="22101"/>
                </a:moveTo>
                <a:cubicBezTo>
                  <a:pt x="3653" y="22101"/>
                  <a:pt x="3631" y="22115"/>
                  <a:pt x="3623" y="22138"/>
                </a:cubicBezTo>
                <a:cubicBezTo>
                  <a:pt x="3613" y="22167"/>
                  <a:pt x="3628" y="22199"/>
                  <a:pt x="3657" y="22209"/>
                </a:cubicBezTo>
                <a:cubicBezTo>
                  <a:pt x="3905" y="22295"/>
                  <a:pt x="4161" y="22360"/>
                  <a:pt x="4420" y="22404"/>
                </a:cubicBezTo>
                <a:cubicBezTo>
                  <a:pt x="4423" y="22405"/>
                  <a:pt x="4425" y="22405"/>
                  <a:pt x="4428" y="22405"/>
                </a:cubicBezTo>
                <a:cubicBezTo>
                  <a:pt x="4455" y="22405"/>
                  <a:pt x="4478" y="22386"/>
                  <a:pt x="4484" y="22359"/>
                </a:cubicBezTo>
                <a:cubicBezTo>
                  <a:pt x="4489" y="22328"/>
                  <a:pt x="4468" y="22299"/>
                  <a:pt x="4438" y="22295"/>
                </a:cubicBezTo>
                <a:cubicBezTo>
                  <a:pt x="4186" y="22251"/>
                  <a:pt x="3936" y="22187"/>
                  <a:pt x="3693" y="22104"/>
                </a:cubicBezTo>
                <a:cubicBezTo>
                  <a:pt x="3687" y="22102"/>
                  <a:pt x="3681" y="22101"/>
                  <a:pt x="3675" y="22101"/>
                </a:cubicBezTo>
                <a:close/>
                <a:moveTo>
                  <a:pt x="5978" y="22297"/>
                </a:moveTo>
                <a:cubicBezTo>
                  <a:pt x="5975" y="22297"/>
                  <a:pt x="5972" y="22298"/>
                  <a:pt x="5969" y="22298"/>
                </a:cubicBezTo>
                <a:cubicBezTo>
                  <a:pt x="5723" y="22340"/>
                  <a:pt x="5471" y="22361"/>
                  <a:pt x="5218" y="22361"/>
                </a:cubicBezTo>
                <a:lnTo>
                  <a:pt x="5203" y="22361"/>
                </a:lnTo>
                <a:cubicBezTo>
                  <a:pt x="5172" y="22361"/>
                  <a:pt x="5147" y="22386"/>
                  <a:pt x="5147" y="22417"/>
                </a:cubicBezTo>
                <a:cubicBezTo>
                  <a:pt x="5147" y="22447"/>
                  <a:pt x="5172" y="22472"/>
                  <a:pt x="5203" y="22472"/>
                </a:cubicBezTo>
                <a:lnTo>
                  <a:pt x="5218" y="22472"/>
                </a:lnTo>
                <a:cubicBezTo>
                  <a:pt x="5476" y="22472"/>
                  <a:pt x="5736" y="22451"/>
                  <a:pt x="5987" y="22407"/>
                </a:cubicBezTo>
                <a:cubicBezTo>
                  <a:pt x="6017" y="22402"/>
                  <a:pt x="6038" y="22373"/>
                  <a:pt x="6033" y="22343"/>
                </a:cubicBezTo>
                <a:cubicBezTo>
                  <a:pt x="6028" y="22316"/>
                  <a:pt x="6004" y="22297"/>
                  <a:pt x="5978" y="22297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sp>
        <p:nvSpPr>
          <p:cNvPr id="27" name="Google Shape;253;p9"/>
          <p:cNvSpPr>
            <a:spLocks/>
          </p:cNvSpPr>
          <p:nvPr/>
        </p:nvSpPr>
        <p:spPr bwMode="auto">
          <a:xfrm rot="18335748">
            <a:off x="167482" y="1097756"/>
            <a:ext cx="706438" cy="123825"/>
          </a:xfrm>
          <a:custGeom>
            <a:avLst/>
            <a:gdLst>
              <a:gd name="T0" fmla="*/ 2147483646 w 7397"/>
              <a:gd name="T1" fmla="*/ 0 h 1733"/>
              <a:gd name="T2" fmla="*/ 2147483646 w 7397"/>
              <a:gd name="T3" fmla="*/ 11670703 h 1733"/>
              <a:gd name="T4" fmla="*/ 2147483646 w 7397"/>
              <a:gd name="T5" fmla="*/ 198074628 h 1733"/>
              <a:gd name="T6" fmla="*/ 2147483646 w 7397"/>
              <a:gd name="T7" fmla="*/ 324287386 h 1733"/>
              <a:gd name="T8" fmla="*/ 2147483646 w 7397"/>
              <a:gd name="T9" fmla="*/ 385571115 h 1733"/>
              <a:gd name="T10" fmla="*/ 2147483646 w 7397"/>
              <a:gd name="T11" fmla="*/ 385571115 h 1733"/>
              <a:gd name="T12" fmla="*/ 2147483646 w 7397"/>
              <a:gd name="T13" fmla="*/ 291460400 h 1733"/>
              <a:gd name="T14" fmla="*/ 2147483646 w 7397"/>
              <a:gd name="T15" fmla="*/ 252793060 h 1733"/>
              <a:gd name="T16" fmla="*/ 2147483646 w 7397"/>
              <a:gd name="T17" fmla="*/ 167800309 h 1733"/>
              <a:gd name="T18" fmla="*/ 2147483646 w 7397"/>
              <a:gd name="T19" fmla="*/ 130955548 h 1733"/>
              <a:gd name="T20" fmla="*/ 2147483646 w 7397"/>
              <a:gd name="T21" fmla="*/ 136790899 h 1733"/>
              <a:gd name="T22" fmla="*/ 2147483646 w 7397"/>
              <a:gd name="T23" fmla="*/ 240024724 h 1733"/>
              <a:gd name="T24" fmla="*/ 2147483646 w 7397"/>
              <a:gd name="T25" fmla="*/ 350916477 h 1733"/>
              <a:gd name="T26" fmla="*/ 2147483646 w 7397"/>
              <a:gd name="T27" fmla="*/ 486252344 h 1733"/>
              <a:gd name="T28" fmla="*/ 2079251125 w 7397"/>
              <a:gd name="T29" fmla="*/ 493547801 h 1733"/>
              <a:gd name="T30" fmla="*/ 1695982485 w 7397"/>
              <a:gd name="T31" fmla="*/ 398339452 h 1733"/>
              <a:gd name="T32" fmla="*/ 1153299144 w 7397"/>
              <a:gd name="T33" fmla="*/ 257535851 h 1733"/>
              <a:gd name="T34" fmla="*/ 1111489035 w 7397"/>
              <a:gd name="T35" fmla="*/ 258628340 h 1733"/>
              <a:gd name="T36" fmla="*/ 634138459 w 7397"/>
              <a:gd name="T37" fmla="*/ 453052739 h 1733"/>
              <a:gd name="T38" fmla="*/ 466898025 w 7397"/>
              <a:gd name="T39" fmla="*/ 569417372 h 1733"/>
              <a:gd name="T40" fmla="*/ 423345745 w 7397"/>
              <a:gd name="T41" fmla="*/ 570877478 h 1733"/>
              <a:gd name="T42" fmla="*/ 145468926 w 7397"/>
              <a:gd name="T43" fmla="*/ 507408627 h 1733"/>
              <a:gd name="T44" fmla="*/ 83620217 w 7397"/>
              <a:gd name="T45" fmla="*/ 493180256 h 1733"/>
              <a:gd name="T46" fmla="*/ 45294260 w 7397"/>
              <a:gd name="T47" fmla="*/ 497923046 h 1733"/>
              <a:gd name="T48" fmla="*/ 21780676 w 7397"/>
              <a:gd name="T49" fmla="*/ 539873142 h 1733"/>
              <a:gd name="T50" fmla="*/ 425954323 w 7397"/>
              <a:gd name="T51" fmla="*/ 631798807 h 1733"/>
              <a:gd name="T52" fmla="*/ 521769166 w 7397"/>
              <a:gd name="T53" fmla="*/ 627418488 h 1733"/>
              <a:gd name="T54" fmla="*/ 559228717 w 7397"/>
              <a:gd name="T55" fmla="*/ 617932836 h 1733"/>
              <a:gd name="T56" fmla="*/ 763062200 w 7397"/>
              <a:gd name="T57" fmla="*/ 480779536 h 1733"/>
              <a:gd name="T58" fmla="*/ 1126301312 w 7397"/>
              <a:gd name="T59" fmla="*/ 319182123 h 1733"/>
              <a:gd name="T60" fmla="*/ 1151557068 w 7397"/>
              <a:gd name="T61" fmla="*/ 318814507 h 1733"/>
              <a:gd name="T62" fmla="*/ 1590581592 w 7397"/>
              <a:gd name="T63" fmla="*/ 441019564 h 1733"/>
              <a:gd name="T64" fmla="*/ 2080126699 w 7397"/>
              <a:gd name="T65" fmla="*/ 554463985 h 1733"/>
              <a:gd name="T66" fmla="*/ 2147483646 w 7397"/>
              <a:gd name="T67" fmla="*/ 542063265 h 1733"/>
              <a:gd name="T68" fmla="*/ 2147483646 w 7397"/>
              <a:gd name="T69" fmla="*/ 370612655 h 1733"/>
              <a:gd name="T70" fmla="*/ 2147483646 w 7397"/>
              <a:gd name="T71" fmla="*/ 273219255 h 1733"/>
              <a:gd name="T72" fmla="*/ 2147483646 w 7397"/>
              <a:gd name="T73" fmla="*/ 196982139 h 1733"/>
              <a:gd name="T74" fmla="*/ 2147483646 w 7397"/>
              <a:gd name="T75" fmla="*/ 192239277 h 1733"/>
              <a:gd name="T76" fmla="*/ 2147483646 w 7397"/>
              <a:gd name="T77" fmla="*/ 219230912 h 1733"/>
              <a:gd name="T78" fmla="*/ 2147483646 w 7397"/>
              <a:gd name="T79" fmla="*/ 293282978 h 1733"/>
              <a:gd name="T80" fmla="*/ 2147483646 w 7397"/>
              <a:gd name="T81" fmla="*/ 334865528 h 1733"/>
              <a:gd name="T82" fmla="*/ 2147483646 w 7397"/>
              <a:gd name="T83" fmla="*/ 446487370 h 1733"/>
              <a:gd name="T84" fmla="*/ 2147483646 w 7397"/>
              <a:gd name="T85" fmla="*/ 446487370 h 1733"/>
              <a:gd name="T86" fmla="*/ 2147483646 w 7397"/>
              <a:gd name="T87" fmla="*/ 363684814 h 1733"/>
              <a:gd name="T88" fmla="*/ 2147483646 w 7397"/>
              <a:gd name="T89" fmla="*/ 219961001 h 1733"/>
              <a:gd name="T90" fmla="*/ 2147483646 w 7397"/>
              <a:gd name="T91" fmla="*/ 68579258 h 1733"/>
              <a:gd name="T92" fmla="*/ 2147483646 w 7397"/>
              <a:gd name="T93" fmla="*/ 60916184 h 1733"/>
              <a:gd name="T94" fmla="*/ 2147483646 w 7397"/>
              <a:gd name="T95" fmla="*/ 124752651 h 1733"/>
              <a:gd name="T96" fmla="*/ 2147483646 w 7397"/>
              <a:gd name="T97" fmla="*/ 147736586 h 1733"/>
              <a:gd name="T98" fmla="*/ 2147483646 w 7397"/>
              <a:gd name="T99" fmla="*/ 249142759 h 1733"/>
              <a:gd name="T100" fmla="*/ 2147483646 w 7397"/>
              <a:gd name="T101" fmla="*/ 250602865 h 1733"/>
              <a:gd name="T102" fmla="*/ 2147483646 w 7397"/>
              <a:gd name="T103" fmla="*/ 186766469 h 1733"/>
              <a:gd name="T104" fmla="*/ 2147483646 w 7397"/>
              <a:gd name="T105" fmla="*/ 72954432 h 1733"/>
              <a:gd name="T106" fmla="*/ 2147483646 w 7397"/>
              <a:gd name="T107" fmla="*/ 52528237 h 1733"/>
              <a:gd name="T108" fmla="*/ 2147483646 w 7397"/>
              <a:gd name="T109" fmla="*/ 54350815 h 1733"/>
              <a:gd name="T110" fmla="*/ 2147483646 w 7397"/>
              <a:gd name="T111" fmla="*/ 93385771 h 1733"/>
              <a:gd name="T112" fmla="*/ 2147483646 w 7397"/>
              <a:gd name="T113" fmla="*/ 148099059 h 1733"/>
              <a:gd name="T114" fmla="*/ 2147483646 w 7397"/>
              <a:gd name="T115" fmla="*/ 189319065 h 1733"/>
              <a:gd name="T116" fmla="*/ 2147483646 w 7397"/>
              <a:gd name="T117" fmla="*/ 188226575 h 1733"/>
              <a:gd name="T118" fmla="*/ 2147483646 w 7397"/>
              <a:gd name="T119" fmla="*/ 99951140 h 1733"/>
              <a:gd name="T120" fmla="*/ 2147483646 w 7397"/>
              <a:gd name="T121" fmla="*/ 76237116 h 1733"/>
              <a:gd name="T122" fmla="*/ 2147483646 w 7397"/>
              <a:gd name="T123" fmla="*/ 0 h 1733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sp>
        <p:nvSpPr>
          <p:cNvPr id="232" name="Google Shape;232;p9"/>
          <p:cNvSpPr txBox="1">
            <a:spLocks noGrp="1"/>
          </p:cNvSpPr>
          <p:nvPr>
            <p:ph type="title"/>
          </p:nvPr>
        </p:nvSpPr>
        <p:spPr>
          <a:xfrm>
            <a:off x="1080884" y="2909684"/>
            <a:ext cx="2984100" cy="885600"/>
          </a:xfrm>
          <a:prstGeom prst="rect">
            <a:avLst/>
          </a:prstGeom>
        </p:spPr>
        <p:txBody>
          <a:bodyPr spcFirstLastPara="1" anchor="b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233" name="Google Shape;233;p9"/>
          <p:cNvSpPr txBox="1">
            <a:spLocks noGrp="1"/>
          </p:cNvSpPr>
          <p:nvPr>
            <p:ph type="body" idx="1"/>
          </p:nvPr>
        </p:nvSpPr>
        <p:spPr>
          <a:xfrm>
            <a:off x="4739711" y="2361000"/>
            <a:ext cx="3540300" cy="21360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marL="457189" lvl="0" indent="-30479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aleway Thin"/>
              <a:buChar char="●"/>
              <a:defRPr sz="1800">
                <a:latin typeface="Raleway Thin"/>
                <a:ea typeface="Raleway Thin"/>
                <a:cs typeface="Raleway Thin"/>
                <a:sym typeface="Raleway Thin"/>
              </a:defRPr>
            </a:lvl1pPr>
            <a:lvl2pPr marL="914378" lvl="1" indent="-30479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aleway Thin"/>
              <a:buChar char="○"/>
              <a:defRPr sz="1200">
                <a:latin typeface="Raleway Thin"/>
                <a:ea typeface="Raleway Thin"/>
                <a:cs typeface="Raleway Thin"/>
                <a:sym typeface="Raleway Thin"/>
              </a:defRPr>
            </a:lvl2pPr>
            <a:lvl3pPr marL="1371566" lvl="2" indent="-30479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aleway Thin"/>
              <a:buChar char="■"/>
              <a:defRPr sz="1200">
                <a:latin typeface="Raleway Thin"/>
                <a:ea typeface="Raleway Thin"/>
                <a:cs typeface="Raleway Thin"/>
                <a:sym typeface="Raleway Thin"/>
              </a:defRPr>
            </a:lvl3pPr>
            <a:lvl4pPr marL="1828754" lvl="3" indent="-30479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aleway Thin"/>
              <a:buChar char="●"/>
              <a:defRPr sz="1200">
                <a:latin typeface="Raleway Thin"/>
                <a:ea typeface="Raleway Thin"/>
                <a:cs typeface="Raleway Thin"/>
                <a:sym typeface="Raleway Thin"/>
              </a:defRPr>
            </a:lvl4pPr>
            <a:lvl5pPr marL="2285943" lvl="4" indent="-30479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aleway Thin"/>
              <a:buChar char="○"/>
              <a:defRPr sz="1200">
                <a:latin typeface="Raleway Thin"/>
                <a:ea typeface="Raleway Thin"/>
                <a:cs typeface="Raleway Thin"/>
                <a:sym typeface="Raleway Thin"/>
              </a:defRPr>
            </a:lvl5pPr>
            <a:lvl6pPr marL="2743132" lvl="5" indent="-30479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aleway Thin"/>
              <a:buChar char="■"/>
              <a:defRPr sz="1200">
                <a:latin typeface="Raleway Thin"/>
                <a:ea typeface="Raleway Thin"/>
                <a:cs typeface="Raleway Thin"/>
                <a:sym typeface="Raleway Thin"/>
              </a:defRPr>
            </a:lvl6pPr>
            <a:lvl7pPr marL="3200320" lvl="6" indent="-30479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aleway Thin"/>
              <a:buChar char="●"/>
              <a:defRPr sz="1200">
                <a:latin typeface="Raleway Thin"/>
                <a:ea typeface="Raleway Thin"/>
                <a:cs typeface="Raleway Thin"/>
                <a:sym typeface="Raleway Thin"/>
              </a:defRPr>
            </a:lvl7pPr>
            <a:lvl8pPr marL="3657509" lvl="7" indent="-30479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aleway Thin"/>
              <a:buChar char="○"/>
              <a:defRPr sz="1200">
                <a:latin typeface="Raleway Thin"/>
                <a:ea typeface="Raleway Thin"/>
                <a:cs typeface="Raleway Thin"/>
                <a:sym typeface="Raleway Thin"/>
              </a:defRPr>
            </a:lvl8pPr>
            <a:lvl9pPr marL="4114697" lvl="8" indent="-30479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aleway Thin"/>
              <a:buChar char="■"/>
              <a:defRPr sz="1200">
                <a:latin typeface="Raleway Thin"/>
                <a:ea typeface="Raleway Thin"/>
                <a:cs typeface="Raleway Thin"/>
                <a:sym typeface="Raleway Thin"/>
              </a:defRPr>
            </a:lvl9pPr>
          </a:lstStyle>
          <a:p>
            <a:endParaRPr/>
          </a:p>
        </p:txBody>
      </p:sp>
      <p:sp>
        <p:nvSpPr>
          <p:cNvPr id="234" name="Google Shape;234;p9"/>
          <p:cNvSpPr txBox="1">
            <a:spLocks noGrp="1"/>
          </p:cNvSpPr>
          <p:nvPr>
            <p:ph type="title" idx="2"/>
          </p:nvPr>
        </p:nvSpPr>
        <p:spPr>
          <a:xfrm>
            <a:off x="3387900" y="1011936"/>
            <a:ext cx="2368200" cy="768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1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672840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6014EA6-E7CE-45D8-B0CC-0F025193226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47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738743B-3D89-4E71-800B-7EF7F7A895E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447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00CC68F-5140-467A-AFED-69B0DA39BE6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5497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2F42442-8070-4A3A-9F2A-FD320FA2C05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5095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06494A3-D35E-4544-AC7E-BB6AF149B55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5274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3507FCE-D8AB-493F-BFC1-8197A9F9984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4701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61C3DF-F5B6-4DD3-AF3D-B67B17FAE94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048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6303963" y="0"/>
            <a:ext cx="2840037" cy="3254375"/>
            <a:chOff x="3115" y="0"/>
            <a:chExt cx="2170" cy="2486"/>
          </a:xfrm>
        </p:grpSpPr>
        <p:grpSp>
          <p:nvGrpSpPr>
            <p:cNvPr id="1032" name="Group 3"/>
            <p:cNvGrpSpPr>
              <a:grpSpLocks/>
            </p:cNvGrpSpPr>
            <p:nvPr/>
          </p:nvGrpSpPr>
          <p:grpSpPr bwMode="auto">
            <a:xfrm>
              <a:off x="4080" y="1910"/>
              <a:ext cx="768" cy="576"/>
              <a:chOff x="0" y="0"/>
              <a:chExt cx="768" cy="576"/>
            </a:xfrm>
          </p:grpSpPr>
          <p:sp>
            <p:nvSpPr>
              <p:cNvPr id="1164" name="Oval 4"/>
              <p:cNvSpPr>
                <a:spLocks noChangeArrowheads="1"/>
              </p:cNvSpPr>
              <p:nvPr/>
            </p:nvSpPr>
            <p:spPr bwMode="hidden">
              <a:xfrm>
                <a:off x="3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/>
              </a:p>
            </p:txBody>
          </p:sp>
          <p:sp>
            <p:nvSpPr>
              <p:cNvPr id="1165" name="Oval 5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8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/>
              </a:p>
            </p:txBody>
          </p:sp>
        </p:grpSp>
        <p:grpSp>
          <p:nvGrpSpPr>
            <p:cNvPr id="1033" name="Group 6"/>
            <p:cNvGrpSpPr>
              <a:grpSpLocks/>
            </p:cNvGrpSpPr>
            <p:nvPr/>
          </p:nvGrpSpPr>
          <p:grpSpPr bwMode="auto">
            <a:xfrm>
              <a:off x="4257" y="1103"/>
              <a:ext cx="768" cy="576"/>
              <a:chOff x="0" y="0"/>
              <a:chExt cx="768" cy="576"/>
            </a:xfrm>
          </p:grpSpPr>
          <p:sp>
            <p:nvSpPr>
              <p:cNvPr id="1162" name="Oval 7"/>
              <p:cNvSpPr>
                <a:spLocks noChangeArrowheads="1"/>
              </p:cNvSpPr>
              <p:nvPr/>
            </p:nvSpPr>
            <p:spPr bwMode="hidden">
              <a:xfrm>
                <a:off x="-3" y="3"/>
                <a:ext cx="771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/>
              </a:p>
            </p:txBody>
          </p:sp>
          <p:sp>
            <p:nvSpPr>
              <p:cNvPr id="1163" name="Oval 8"/>
              <p:cNvSpPr>
                <a:spLocks noChangeArrowheads="1"/>
              </p:cNvSpPr>
              <p:nvPr/>
            </p:nvSpPr>
            <p:spPr bwMode="hidden">
              <a:xfrm>
                <a:off x="276" y="254"/>
                <a:ext cx="186" cy="109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/>
              </a:p>
            </p:txBody>
          </p:sp>
        </p:grpSp>
        <p:grpSp>
          <p:nvGrpSpPr>
            <p:cNvPr id="1034" name="Group 9"/>
            <p:cNvGrpSpPr>
              <a:grpSpLocks/>
            </p:cNvGrpSpPr>
            <p:nvPr/>
          </p:nvGrpSpPr>
          <p:grpSpPr bwMode="auto">
            <a:xfrm>
              <a:off x="3134" y="0"/>
              <a:ext cx="768" cy="576"/>
              <a:chOff x="0" y="0"/>
              <a:chExt cx="768" cy="576"/>
            </a:xfrm>
          </p:grpSpPr>
          <p:sp>
            <p:nvSpPr>
              <p:cNvPr id="1160" name="Oval 10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/>
              </a:p>
            </p:txBody>
          </p:sp>
          <p:sp>
            <p:nvSpPr>
              <p:cNvPr id="1161" name="Oval 11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8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/>
              </a:p>
            </p:txBody>
          </p:sp>
        </p:grpSp>
        <p:grpSp>
          <p:nvGrpSpPr>
            <p:cNvPr id="1035" name="Group 12"/>
            <p:cNvGrpSpPr>
              <a:grpSpLocks/>
            </p:cNvGrpSpPr>
            <p:nvPr/>
          </p:nvGrpSpPr>
          <p:grpSpPr bwMode="auto">
            <a:xfrm>
              <a:off x="3115" y="0"/>
              <a:ext cx="2170" cy="1702"/>
              <a:chOff x="3115" y="0"/>
              <a:chExt cx="2170" cy="1702"/>
            </a:xfrm>
          </p:grpSpPr>
          <p:grpSp>
            <p:nvGrpSpPr>
              <p:cNvPr id="1036" name="Group 13"/>
              <p:cNvGrpSpPr>
                <a:grpSpLocks/>
              </p:cNvGrpSpPr>
              <p:nvPr/>
            </p:nvGrpSpPr>
            <p:grpSpPr bwMode="auto">
              <a:xfrm>
                <a:off x="3640" y="308"/>
                <a:ext cx="1145" cy="844"/>
                <a:chOff x="1265" y="814"/>
                <a:chExt cx="2919" cy="2151"/>
              </a:xfrm>
            </p:grpSpPr>
            <p:sp>
              <p:nvSpPr>
                <p:cNvPr id="1158" name="Oval 14"/>
                <p:cNvSpPr>
                  <a:spLocks noChangeArrowheads="1"/>
                </p:cNvSpPr>
                <p:nvPr/>
              </p:nvSpPr>
              <p:spPr bwMode="hidden">
                <a:xfrm>
                  <a:off x="1266" y="814"/>
                  <a:ext cx="2919" cy="215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/>
                    </a:gs>
                    <a:gs pos="100000">
                      <a:schemeClr val="bg1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320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320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320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320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/>
                </a:p>
              </p:txBody>
            </p:sp>
            <p:sp>
              <p:nvSpPr>
                <p:cNvPr id="1159" name="Oval 15"/>
                <p:cNvSpPr>
                  <a:spLocks noChangeArrowheads="1"/>
                </p:cNvSpPr>
                <p:nvPr/>
              </p:nvSpPr>
              <p:spPr bwMode="hidden">
                <a:xfrm>
                  <a:off x="2382" y="1602"/>
                  <a:ext cx="578" cy="405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2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320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320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320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320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/>
                </a:p>
              </p:txBody>
            </p:sp>
          </p:grpSp>
          <p:grpSp>
            <p:nvGrpSpPr>
              <p:cNvPr id="1037" name="Group 16"/>
              <p:cNvGrpSpPr>
                <a:grpSpLocks/>
              </p:cNvGrpSpPr>
              <p:nvPr/>
            </p:nvGrpSpPr>
            <p:grpSpPr bwMode="auto">
              <a:xfrm>
                <a:off x="3115" y="0"/>
                <a:ext cx="2145" cy="1702"/>
                <a:chOff x="3115" y="0"/>
                <a:chExt cx="2145" cy="1702"/>
              </a:xfrm>
            </p:grpSpPr>
            <p:grpSp>
              <p:nvGrpSpPr>
                <p:cNvPr id="1060" name="Group 17"/>
                <p:cNvGrpSpPr>
                  <a:grpSpLocks/>
                </p:cNvGrpSpPr>
                <p:nvPr/>
              </p:nvGrpSpPr>
              <p:grpSpPr bwMode="auto">
                <a:xfrm>
                  <a:off x="4505" y="589"/>
                  <a:ext cx="493" cy="912"/>
                  <a:chOff x="3471" y="1530"/>
                  <a:chExt cx="1258" cy="2327"/>
                </a:xfrm>
              </p:grpSpPr>
              <p:sp>
                <p:nvSpPr>
                  <p:cNvPr id="1156" name="Freeform 18"/>
                  <p:cNvSpPr>
                    <a:spLocks/>
                  </p:cNvSpPr>
                  <p:nvPr/>
                </p:nvSpPr>
                <p:spPr bwMode="hidden">
                  <a:xfrm rot="2711884">
                    <a:off x="2778" y="2236"/>
                    <a:ext cx="1699" cy="313"/>
                  </a:xfrm>
                  <a:custGeom>
                    <a:avLst/>
                    <a:gdLst>
                      <a:gd name="T0" fmla="*/ 0 w 2736"/>
                      <a:gd name="T1" fmla="*/ 194 h 504"/>
                      <a:gd name="T2" fmla="*/ 333 w 2736"/>
                      <a:gd name="T3" fmla="*/ 65 h 504"/>
                      <a:gd name="T4" fmla="*/ 685 w 2736"/>
                      <a:gd name="T5" fmla="*/ 9 h 504"/>
                      <a:gd name="T6" fmla="*/ 1055 w 2736"/>
                      <a:gd name="T7" fmla="*/ 9 h 504"/>
                      <a:gd name="T8" fmla="*/ 1049 w 2736"/>
                      <a:gd name="T9" fmla="*/ 40 h 504"/>
                      <a:gd name="T10" fmla="*/ 680 w 2736"/>
                      <a:gd name="T11" fmla="*/ 40 h 504"/>
                      <a:gd name="T12" fmla="*/ 252 w 2736"/>
                      <a:gd name="T13" fmla="*/ 112 h 504"/>
                      <a:gd name="T14" fmla="*/ 0 w 2736"/>
                      <a:gd name="T15" fmla="*/ 19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57" name="Freeform 19"/>
                  <p:cNvSpPr>
                    <a:spLocks/>
                  </p:cNvSpPr>
                  <p:nvPr/>
                </p:nvSpPr>
                <p:spPr bwMode="hidden">
                  <a:xfrm rot="2711884">
                    <a:off x="4035" y="3134"/>
                    <a:ext cx="894" cy="48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24 w 1769"/>
                      <a:gd name="T3" fmla="*/ 21 h 791"/>
                      <a:gd name="T4" fmla="*/ 296 w 1769"/>
                      <a:gd name="T5" fmla="*/ 76 h 791"/>
                      <a:gd name="T6" fmla="*/ 411 w 1769"/>
                      <a:gd name="T7" fmla="*/ 163 h 791"/>
                      <a:gd name="T8" fmla="*/ 448 w 1769"/>
                      <a:gd name="T9" fmla="*/ 230 h 791"/>
                      <a:gd name="T10" fmla="*/ 432 w 1769"/>
                      <a:gd name="T11" fmla="*/ 297 h 791"/>
                      <a:gd name="T12" fmla="*/ 406 w 1769"/>
                      <a:gd name="T13" fmla="*/ 238 h 791"/>
                      <a:gd name="T14" fmla="*/ 355 w 1769"/>
                      <a:gd name="T15" fmla="*/ 171 h 791"/>
                      <a:gd name="T16" fmla="*/ 283 w 1769"/>
                      <a:gd name="T17" fmla="*/ 112 h 791"/>
                      <a:gd name="T18" fmla="*/ 149 w 1769"/>
                      <a:gd name="T19" fmla="*/ 57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061" name="Group 20"/>
                <p:cNvGrpSpPr>
                  <a:grpSpLocks/>
                </p:cNvGrpSpPr>
                <p:nvPr/>
              </p:nvGrpSpPr>
              <p:grpSpPr bwMode="auto">
                <a:xfrm>
                  <a:off x="4267" y="781"/>
                  <a:ext cx="966" cy="522"/>
                  <a:chOff x="2864" y="2019"/>
                  <a:chExt cx="2463" cy="1332"/>
                </a:xfrm>
              </p:grpSpPr>
              <p:sp>
                <p:nvSpPr>
                  <p:cNvPr id="1154" name="Freeform 21"/>
                  <p:cNvSpPr>
                    <a:spLocks/>
                  </p:cNvSpPr>
                  <p:nvPr/>
                </p:nvSpPr>
                <p:spPr bwMode="hidden">
                  <a:xfrm rot="2104081">
                    <a:off x="2865" y="2019"/>
                    <a:ext cx="1812" cy="347"/>
                  </a:xfrm>
                  <a:custGeom>
                    <a:avLst/>
                    <a:gdLst>
                      <a:gd name="T0" fmla="*/ 0 w 2736"/>
                      <a:gd name="T1" fmla="*/ 239 h 504"/>
                      <a:gd name="T2" fmla="*/ 379 w 2736"/>
                      <a:gd name="T3" fmla="*/ 80 h 504"/>
                      <a:gd name="T4" fmla="*/ 779 w 2736"/>
                      <a:gd name="T5" fmla="*/ 12 h 504"/>
                      <a:gd name="T6" fmla="*/ 1200 w 2736"/>
                      <a:gd name="T7" fmla="*/ 12 h 504"/>
                      <a:gd name="T8" fmla="*/ 1193 w 2736"/>
                      <a:gd name="T9" fmla="*/ 49 h 504"/>
                      <a:gd name="T10" fmla="*/ 774 w 2736"/>
                      <a:gd name="T11" fmla="*/ 49 h 504"/>
                      <a:gd name="T12" fmla="*/ 287 w 2736"/>
                      <a:gd name="T13" fmla="*/ 138 h 504"/>
                      <a:gd name="T14" fmla="*/ 0 w 2736"/>
                      <a:gd name="T15" fmla="*/ 239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55" name="Freeform 22"/>
                  <p:cNvSpPr>
                    <a:spLocks/>
                  </p:cNvSpPr>
                  <p:nvPr/>
                </p:nvSpPr>
                <p:spPr bwMode="hidden">
                  <a:xfrm rot="2104081">
                    <a:off x="4352" y="2805"/>
                    <a:ext cx="974" cy="545"/>
                  </a:xfrm>
                  <a:custGeom>
                    <a:avLst/>
                    <a:gdLst>
                      <a:gd name="T0" fmla="*/ 2 w 1769"/>
                      <a:gd name="T1" fmla="*/ 4 h 791"/>
                      <a:gd name="T2" fmla="*/ 147 w 1769"/>
                      <a:gd name="T3" fmla="*/ 27 h 791"/>
                      <a:gd name="T4" fmla="*/ 351 w 1769"/>
                      <a:gd name="T5" fmla="*/ 95 h 791"/>
                      <a:gd name="T6" fmla="*/ 488 w 1769"/>
                      <a:gd name="T7" fmla="*/ 205 h 791"/>
                      <a:gd name="T8" fmla="*/ 532 w 1769"/>
                      <a:gd name="T9" fmla="*/ 289 h 791"/>
                      <a:gd name="T10" fmla="*/ 512 w 1769"/>
                      <a:gd name="T11" fmla="*/ 373 h 791"/>
                      <a:gd name="T12" fmla="*/ 482 w 1769"/>
                      <a:gd name="T13" fmla="*/ 300 h 791"/>
                      <a:gd name="T14" fmla="*/ 421 w 1769"/>
                      <a:gd name="T15" fmla="*/ 216 h 791"/>
                      <a:gd name="T16" fmla="*/ 336 w 1769"/>
                      <a:gd name="T17" fmla="*/ 141 h 791"/>
                      <a:gd name="T18" fmla="*/ 176 w 1769"/>
                      <a:gd name="T19" fmla="*/ 72 h 791"/>
                      <a:gd name="T20" fmla="*/ 0 w 1769"/>
                      <a:gd name="T21" fmla="*/ 36 h 791"/>
                      <a:gd name="T22" fmla="*/ 2 w 1769"/>
                      <a:gd name="T23" fmla="*/ 4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062" name="Group 23"/>
                <p:cNvGrpSpPr>
                  <a:grpSpLocks/>
                </p:cNvGrpSpPr>
                <p:nvPr/>
              </p:nvGrpSpPr>
              <p:grpSpPr bwMode="auto">
                <a:xfrm>
                  <a:off x="4280" y="707"/>
                  <a:ext cx="971" cy="417"/>
                  <a:chOff x="2897" y="1832"/>
                  <a:chExt cx="2477" cy="1064"/>
                </a:xfrm>
              </p:grpSpPr>
              <p:sp>
                <p:nvSpPr>
                  <p:cNvPr id="1152" name="Freeform 24"/>
                  <p:cNvSpPr>
                    <a:spLocks/>
                  </p:cNvSpPr>
                  <p:nvPr/>
                </p:nvSpPr>
                <p:spPr bwMode="hidden">
                  <a:xfrm rot="1582915">
                    <a:off x="2896" y="1832"/>
                    <a:ext cx="1736" cy="303"/>
                  </a:xfrm>
                  <a:custGeom>
                    <a:avLst/>
                    <a:gdLst>
                      <a:gd name="T0" fmla="*/ 0 w 2736"/>
                      <a:gd name="T1" fmla="*/ 182 h 504"/>
                      <a:gd name="T2" fmla="*/ 348 w 2736"/>
                      <a:gd name="T3" fmla="*/ 61 h 504"/>
                      <a:gd name="T4" fmla="*/ 715 w 2736"/>
                      <a:gd name="T5" fmla="*/ 8 h 504"/>
                      <a:gd name="T6" fmla="*/ 1101 w 2736"/>
                      <a:gd name="T7" fmla="*/ 8 h 504"/>
                      <a:gd name="T8" fmla="*/ 1095 w 2736"/>
                      <a:gd name="T9" fmla="*/ 37 h 504"/>
                      <a:gd name="T10" fmla="*/ 710 w 2736"/>
                      <a:gd name="T11" fmla="*/ 37 h 504"/>
                      <a:gd name="T12" fmla="*/ 263 w 2736"/>
                      <a:gd name="T13" fmla="*/ 106 h 504"/>
                      <a:gd name="T14" fmla="*/ 0 w 2736"/>
                      <a:gd name="T15" fmla="*/ 18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53" name="Freeform 25"/>
                  <p:cNvSpPr>
                    <a:spLocks/>
                  </p:cNvSpPr>
                  <p:nvPr/>
                </p:nvSpPr>
                <p:spPr bwMode="hidden">
                  <a:xfrm rot="1582915">
                    <a:off x="4443" y="2420"/>
                    <a:ext cx="931" cy="477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4 w 1769"/>
                      <a:gd name="T3" fmla="*/ 21 h 791"/>
                      <a:gd name="T4" fmla="*/ 321 w 1769"/>
                      <a:gd name="T5" fmla="*/ 73 h 791"/>
                      <a:gd name="T6" fmla="*/ 446 w 1769"/>
                      <a:gd name="T7" fmla="*/ 157 h 791"/>
                      <a:gd name="T8" fmla="*/ 486 w 1769"/>
                      <a:gd name="T9" fmla="*/ 221 h 791"/>
                      <a:gd name="T10" fmla="*/ 468 w 1769"/>
                      <a:gd name="T11" fmla="*/ 286 h 791"/>
                      <a:gd name="T12" fmla="*/ 440 w 1769"/>
                      <a:gd name="T13" fmla="*/ 230 h 791"/>
                      <a:gd name="T14" fmla="*/ 385 w 1769"/>
                      <a:gd name="T15" fmla="*/ 165 h 791"/>
                      <a:gd name="T16" fmla="*/ 307 w 1769"/>
                      <a:gd name="T17" fmla="*/ 107 h 791"/>
                      <a:gd name="T18" fmla="*/ 161 w 1769"/>
                      <a:gd name="T19" fmla="*/ 55 h 791"/>
                      <a:gd name="T20" fmla="*/ 0 w 1769"/>
                      <a:gd name="T21" fmla="*/ 28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063" name="Group 26"/>
                <p:cNvGrpSpPr>
                  <a:grpSpLocks/>
                </p:cNvGrpSpPr>
                <p:nvPr/>
              </p:nvGrpSpPr>
              <p:grpSpPr bwMode="auto">
                <a:xfrm>
                  <a:off x="4291" y="630"/>
                  <a:ext cx="969" cy="364"/>
                  <a:chOff x="2924" y="1636"/>
                  <a:chExt cx="2472" cy="927"/>
                </a:xfrm>
              </p:grpSpPr>
              <p:sp>
                <p:nvSpPr>
                  <p:cNvPr id="1150" name="Freeform 27"/>
                  <p:cNvSpPr>
                    <a:spLocks/>
                  </p:cNvSpPr>
                  <p:nvPr/>
                </p:nvSpPr>
                <p:spPr bwMode="hidden">
                  <a:xfrm rot="1080363">
                    <a:off x="2907" y="1616"/>
                    <a:ext cx="1680" cy="346"/>
                  </a:xfrm>
                  <a:custGeom>
                    <a:avLst/>
                    <a:gdLst>
                      <a:gd name="T0" fmla="*/ 0 w 2736"/>
                      <a:gd name="T1" fmla="*/ 238 h 504"/>
                      <a:gd name="T2" fmla="*/ 326 w 2736"/>
                      <a:gd name="T3" fmla="*/ 79 h 504"/>
                      <a:gd name="T4" fmla="*/ 670 w 2736"/>
                      <a:gd name="T5" fmla="*/ 11 h 504"/>
                      <a:gd name="T6" fmla="*/ 1032 w 2736"/>
                      <a:gd name="T7" fmla="*/ 11 h 504"/>
                      <a:gd name="T8" fmla="*/ 1025 w 2736"/>
                      <a:gd name="T9" fmla="*/ 49 h 504"/>
                      <a:gd name="T10" fmla="*/ 665 w 2736"/>
                      <a:gd name="T11" fmla="*/ 49 h 504"/>
                      <a:gd name="T12" fmla="*/ 247 w 2736"/>
                      <a:gd name="T13" fmla="*/ 137 h 504"/>
                      <a:gd name="T14" fmla="*/ 0 w 2736"/>
                      <a:gd name="T15" fmla="*/ 238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51" name="Freeform 28"/>
                  <p:cNvSpPr>
                    <a:spLocks/>
                  </p:cNvSpPr>
                  <p:nvPr/>
                </p:nvSpPr>
                <p:spPr bwMode="hidden">
                  <a:xfrm rot="1080363">
                    <a:off x="4488" y="2030"/>
                    <a:ext cx="891" cy="513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23 w 1769"/>
                      <a:gd name="T3" fmla="*/ 23 h 791"/>
                      <a:gd name="T4" fmla="*/ 294 w 1769"/>
                      <a:gd name="T5" fmla="*/ 84 h 791"/>
                      <a:gd name="T6" fmla="*/ 408 w 1769"/>
                      <a:gd name="T7" fmla="*/ 182 h 791"/>
                      <a:gd name="T8" fmla="*/ 445 w 1769"/>
                      <a:gd name="T9" fmla="*/ 256 h 791"/>
                      <a:gd name="T10" fmla="*/ 429 w 1769"/>
                      <a:gd name="T11" fmla="*/ 331 h 791"/>
                      <a:gd name="T12" fmla="*/ 403 w 1769"/>
                      <a:gd name="T13" fmla="*/ 266 h 791"/>
                      <a:gd name="T14" fmla="*/ 353 w 1769"/>
                      <a:gd name="T15" fmla="*/ 191 h 791"/>
                      <a:gd name="T16" fmla="*/ 282 w 1769"/>
                      <a:gd name="T17" fmla="*/ 125 h 791"/>
                      <a:gd name="T18" fmla="*/ 148 w 1769"/>
                      <a:gd name="T19" fmla="*/ 64 h 791"/>
                      <a:gd name="T20" fmla="*/ 0 w 1769"/>
                      <a:gd name="T21" fmla="*/ 32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064" name="Group 29"/>
                <p:cNvGrpSpPr>
                  <a:grpSpLocks/>
                </p:cNvGrpSpPr>
                <p:nvPr/>
              </p:nvGrpSpPr>
              <p:grpSpPr bwMode="auto">
                <a:xfrm>
                  <a:off x="4304" y="543"/>
                  <a:ext cx="918" cy="258"/>
                  <a:chOff x="2958" y="1414"/>
                  <a:chExt cx="2342" cy="657"/>
                </a:xfrm>
              </p:grpSpPr>
              <p:sp>
                <p:nvSpPr>
                  <p:cNvPr id="1148" name="Freeform 30"/>
                  <p:cNvSpPr>
                    <a:spLocks/>
                  </p:cNvSpPr>
                  <p:nvPr/>
                </p:nvSpPr>
                <p:spPr bwMode="hidden">
                  <a:xfrm rot="463793">
                    <a:off x="2957" y="1415"/>
                    <a:ext cx="154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275 w 2736"/>
                      <a:gd name="T3" fmla="*/ 64 h 504"/>
                      <a:gd name="T4" fmla="*/ 565 w 2736"/>
                      <a:gd name="T5" fmla="*/ 9 h 504"/>
                      <a:gd name="T6" fmla="*/ 871 w 2736"/>
                      <a:gd name="T7" fmla="*/ 9 h 504"/>
                      <a:gd name="T8" fmla="*/ 866 w 2736"/>
                      <a:gd name="T9" fmla="*/ 40 h 504"/>
                      <a:gd name="T10" fmla="*/ 562 w 2736"/>
                      <a:gd name="T11" fmla="*/ 40 h 504"/>
                      <a:gd name="T12" fmla="*/ 208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49" name="Freeform 31"/>
                  <p:cNvSpPr>
                    <a:spLocks/>
                  </p:cNvSpPr>
                  <p:nvPr/>
                </p:nvSpPr>
                <p:spPr bwMode="hidden">
                  <a:xfrm rot="463793">
                    <a:off x="4470" y="1581"/>
                    <a:ext cx="829" cy="457"/>
                  </a:xfrm>
                  <a:custGeom>
                    <a:avLst/>
                    <a:gdLst>
                      <a:gd name="T0" fmla="*/ 1 w 1769"/>
                      <a:gd name="T1" fmla="*/ 3 h 791"/>
                      <a:gd name="T2" fmla="*/ 106 w 1769"/>
                      <a:gd name="T3" fmla="*/ 18 h 791"/>
                      <a:gd name="T4" fmla="*/ 254 w 1769"/>
                      <a:gd name="T5" fmla="*/ 67 h 791"/>
                      <a:gd name="T6" fmla="*/ 354 w 1769"/>
                      <a:gd name="T7" fmla="*/ 144 h 791"/>
                      <a:gd name="T8" fmla="*/ 386 w 1769"/>
                      <a:gd name="T9" fmla="*/ 203 h 791"/>
                      <a:gd name="T10" fmla="*/ 371 w 1769"/>
                      <a:gd name="T11" fmla="*/ 263 h 791"/>
                      <a:gd name="T12" fmla="*/ 349 w 1769"/>
                      <a:gd name="T13" fmla="*/ 211 h 791"/>
                      <a:gd name="T14" fmla="*/ 305 w 1769"/>
                      <a:gd name="T15" fmla="*/ 151 h 791"/>
                      <a:gd name="T16" fmla="*/ 244 w 1769"/>
                      <a:gd name="T17" fmla="*/ 99 h 791"/>
                      <a:gd name="T18" fmla="*/ 127 w 1769"/>
                      <a:gd name="T19" fmla="*/ 51 h 791"/>
                      <a:gd name="T20" fmla="*/ 0 w 1769"/>
                      <a:gd name="T21" fmla="*/ 25 h 791"/>
                      <a:gd name="T22" fmla="*/ 1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065" name="Group 32"/>
                <p:cNvGrpSpPr>
                  <a:grpSpLocks/>
                </p:cNvGrpSpPr>
                <p:nvPr/>
              </p:nvGrpSpPr>
              <p:grpSpPr bwMode="auto">
                <a:xfrm>
                  <a:off x="4314" y="487"/>
                  <a:ext cx="843" cy="134"/>
                  <a:chOff x="2983" y="1269"/>
                  <a:chExt cx="2150" cy="343"/>
                </a:xfrm>
              </p:grpSpPr>
              <p:sp>
                <p:nvSpPr>
                  <p:cNvPr id="1146" name="Freeform 33"/>
                  <p:cNvSpPr>
                    <a:spLocks/>
                  </p:cNvSpPr>
                  <p:nvPr/>
                </p:nvSpPr>
                <p:spPr bwMode="hidden">
                  <a:xfrm rot="-84182">
                    <a:off x="2982" y="1286"/>
                    <a:ext cx="1404" cy="220"/>
                  </a:xfrm>
                  <a:custGeom>
                    <a:avLst/>
                    <a:gdLst>
                      <a:gd name="T0" fmla="*/ 0 w 2736"/>
                      <a:gd name="T1" fmla="*/ 96 h 504"/>
                      <a:gd name="T2" fmla="*/ 227 w 2736"/>
                      <a:gd name="T3" fmla="*/ 32 h 504"/>
                      <a:gd name="T4" fmla="*/ 467 w 2736"/>
                      <a:gd name="T5" fmla="*/ 4 h 504"/>
                      <a:gd name="T6" fmla="*/ 720 w 2736"/>
                      <a:gd name="T7" fmla="*/ 4 h 504"/>
                      <a:gd name="T8" fmla="*/ 716 w 2736"/>
                      <a:gd name="T9" fmla="*/ 20 h 504"/>
                      <a:gd name="T10" fmla="*/ 464 w 2736"/>
                      <a:gd name="T11" fmla="*/ 20 h 504"/>
                      <a:gd name="T12" fmla="*/ 172 w 2736"/>
                      <a:gd name="T13" fmla="*/ 55 h 504"/>
                      <a:gd name="T14" fmla="*/ 0 w 2736"/>
                      <a:gd name="T15" fmla="*/ 96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47" name="Freeform 34"/>
                  <p:cNvSpPr>
                    <a:spLocks/>
                  </p:cNvSpPr>
                  <p:nvPr/>
                </p:nvSpPr>
                <p:spPr bwMode="hidden">
                  <a:xfrm rot="-84182">
                    <a:off x="4377" y="1249"/>
                    <a:ext cx="755" cy="363"/>
                  </a:xfrm>
                  <a:custGeom>
                    <a:avLst/>
                    <a:gdLst>
                      <a:gd name="T0" fmla="*/ 1 w 1769"/>
                      <a:gd name="T1" fmla="*/ 2 h 791"/>
                      <a:gd name="T2" fmla="*/ 88 w 1769"/>
                      <a:gd name="T3" fmla="*/ 12 h 791"/>
                      <a:gd name="T4" fmla="*/ 211 w 1769"/>
                      <a:gd name="T5" fmla="*/ 42 h 791"/>
                      <a:gd name="T6" fmla="*/ 294 w 1769"/>
                      <a:gd name="T7" fmla="*/ 91 h 791"/>
                      <a:gd name="T8" fmla="*/ 320 w 1769"/>
                      <a:gd name="T9" fmla="*/ 128 h 791"/>
                      <a:gd name="T10" fmla="*/ 308 w 1769"/>
                      <a:gd name="T11" fmla="*/ 166 h 791"/>
                      <a:gd name="T12" fmla="*/ 289 w 1769"/>
                      <a:gd name="T13" fmla="*/ 133 h 791"/>
                      <a:gd name="T14" fmla="*/ 253 w 1769"/>
                      <a:gd name="T15" fmla="*/ 95 h 791"/>
                      <a:gd name="T16" fmla="*/ 202 w 1769"/>
                      <a:gd name="T17" fmla="*/ 62 h 791"/>
                      <a:gd name="T18" fmla="*/ 106 w 1769"/>
                      <a:gd name="T19" fmla="*/ 32 h 791"/>
                      <a:gd name="T20" fmla="*/ 0 w 1769"/>
                      <a:gd name="T21" fmla="*/ 16 h 791"/>
                      <a:gd name="T22" fmla="*/ 1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066" name="Group 35"/>
                <p:cNvGrpSpPr>
                  <a:grpSpLocks/>
                </p:cNvGrpSpPr>
                <p:nvPr/>
              </p:nvGrpSpPr>
              <p:grpSpPr bwMode="auto">
                <a:xfrm>
                  <a:off x="4296" y="349"/>
                  <a:ext cx="737" cy="167"/>
                  <a:chOff x="2938" y="917"/>
                  <a:chExt cx="1879" cy="427"/>
                </a:xfrm>
              </p:grpSpPr>
              <p:sp>
                <p:nvSpPr>
                  <p:cNvPr id="1144" name="Freeform 36"/>
                  <p:cNvSpPr>
                    <a:spLocks/>
                  </p:cNvSpPr>
                  <p:nvPr/>
                </p:nvSpPr>
                <p:spPr bwMode="hidden">
                  <a:xfrm rot="-802576">
                    <a:off x="2905" y="1128"/>
                    <a:ext cx="1252" cy="202"/>
                  </a:xfrm>
                  <a:custGeom>
                    <a:avLst/>
                    <a:gdLst>
                      <a:gd name="T0" fmla="*/ 0 w 2736"/>
                      <a:gd name="T1" fmla="*/ 81 h 504"/>
                      <a:gd name="T2" fmla="*/ 181 w 2736"/>
                      <a:gd name="T3" fmla="*/ 27 h 504"/>
                      <a:gd name="T4" fmla="*/ 372 w 2736"/>
                      <a:gd name="T5" fmla="*/ 4 h 504"/>
                      <a:gd name="T6" fmla="*/ 573 w 2736"/>
                      <a:gd name="T7" fmla="*/ 4 h 504"/>
                      <a:gd name="T8" fmla="*/ 570 w 2736"/>
                      <a:gd name="T9" fmla="*/ 16 h 504"/>
                      <a:gd name="T10" fmla="*/ 369 w 2736"/>
                      <a:gd name="T11" fmla="*/ 16 h 504"/>
                      <a:gd name="T12" fmla="*/ 137 w 2736"/>
                      <a:gd name="T13" fmla="*/ 47 h 504"/>
                      <a:gd name="T14" fmla="*/ 0 w 2736"/>
                      <a:gd name="T15" fmla="*/ 81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45" name="Freeform 37"/>
                  <p:cNvSpPr>
                    <a:spLocks/>
                  </p:cNvSpPr>
                  <p:nvPr/>
                </p:nvSpPr>
                <p:spPr bwMode="hidden">
                  <a:xfrm rot="-802576">
                    <a:off x="4148" y="918"/>
                    <a:ext cx="668" cy="335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9 w 1769"/>
                      <a:gd name="T3" fmla="*/ 10 h 791"/>
                      <a:gd name="T4" fmla="*/ 165 w 1769"/>
                      <a:gd name="T5" fmla="*/ 36 h 791"/>
                      <a:gd name="T6" fmla="*/ 230 w 1769"/>
                      <a:gd name="T7" fmla="*/ 78 h 791"/>
                      <a:gd name="T8" fmla="*/ 250 w 1769"/>
                      <a:gd name="T9" fmla="*/ 109 h 791"/>
                      <a:gd name="T10" fmla="*/ 241 w 1769"/>
                      <a:gd name="T11" fmla="*/ 141 h 791"/>
                      <a:gd name="T12" fmla="*/ 227 w 1769"/>
                      <a:gd name="T13" fmla="*/ 114 h 791"/>
                      <a:gd name="T14" fmla="*/ 198 w 1769"/>
                      <a:gd name="T15" fmla="*/ 81 h 791"/>
                      <a:gd name="T16" fmla="*/ 158 w 1769"/>
                      <a:gd name="T17" fmla="*/ 53 h 791"/>
                      <a:gd name="T18" fmla="*/ 83 w 1769"/>
                      <a:gd name="T19" fmla="*/ 27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067" name="Group 38"/>
                <p:cNvGrpSpPr>
                  <a:grpSpLocks/>
                </p:cNvGrpSpPr>
                <p:nvPr/>
              </p:nvGrpSpPr>
              <p:grpSpPr bwMode="auto">
                <a:xfrm>
                  <a:off x="3394" y="637"/>
                  <a:ext cx="493" cy="912"/>
                  <a:chOff x="637" y="1653"/>
                  <a:chExt cx="1257" cy="2326"/>
                </a:xfrm>
              </p:grpSpPr>
              <p:sp>
                <p:nvSpPr>
                  <p:cNvPr id="1142" name="Freeform 39"/>
                  <p:cNvSpPr>
                    <a:spLocks/>
                  </p:cNvSpPr>
                  <p:nvPr/>
                </p:nvSpPr>
                <p:spPr bwMode="hidden">
                  <a:xfrm rot="18888116" flipH="1">
                    <a:off x="866" y="2351"/>
                    <a:ext cx="1726" cy="297"/>
                  </a:xfrm>
                  <a:custGeom>
                    <a:avLst/>
                    <a:gdLst>
                      <a:gd name="T0" fmla="*/ 0 w 2736"/>
                      <a:gd name="T1" fmla="*/ 175 h 504"/>
                      <a:gd name="T2" fmla="*/ 344 w 2736"/>
                      <a:gd name="T3" fmla="*/ 58 h 504"/>
                      <a:gd name="T4" fmla="*/ 707 w 2736"/>
                      <a:gd name="T5" fmla="*/ 8 h 504"/>
                      <a:gd name="T6" fmla="*/ 1089 w 2736"/>
                      <a:gd name="T7" fmla="*/ 8 h 504"/>
                      <a:gd name="T8" fmla="*/ 1083 w 2736"/>
                      <a:gd name="T9" fmla="*/ 36 h 504"/>
                      <a:gd name="T10" fmla="*/ 702 w 2736"/>
                      <a:gd name="T11" fmla="*/ 36 h 504"/>
                      <a:gd name="T12" fmla="*/ 261 w 2736"/>
                      <a:gd name="T13" fmla="*/ 101 h 504"/>
                      <a:gd name="T14" fmla="*/ 0 w 2736"/>
                      <a:gd name="T15" fmla="*/ 17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43" name="Freeform 40"/>
                  <p:cNvSpPr>
                    <a:spLocks/>
                  </p:cNvSpPr>
                  <p:nvPr/>
                </p:nvSpPr>
                <p:spPr bwMode="hidden">
                  <a:xfrm rot="18888116" flipH="1">
                    <a:off x="419" y="3271"/>
                    <a:ext cx="925" cy="489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5 h 791"/>
                      <a:gd name="T8" fmla="*/ 480 w 1769"/>
                      <a:gd name="T9" fmla="*/ 232 h 791"/>
                      <a:gd name="T10" fmla="*/ 462 w 1769"/>
                      <a:gd name="T11" fmla="*/ 301 h 791"/>
                      <a:gd name="T12" fmla="*/ 435 w 1769"/>
                      <a:gd name="T13" fmla="*/ 242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068" name="Group 41"/>
                <p:cNvGrpSpPr>
                  <a:grpSpLocks/>
                </p:cNvGrpSpPr>
                <p:nvPr/>
              </p:nvGrpSpPr>
              <p:grpSpPr bwMode="auto">
                <a:xfrm>
                  <a:off x="3142" y="850"/>
                  <a:ext cx="966" cy="522"/>
                  <a:chOff x="-5" y="2196"/>
                  <a:chExt cx="2463" cy="1332"/>
                </a:xfrm>
              </p:grpSpPr>
              <p:sp>
                <p:nvSpPr>
                  <p:cNvPr id="1140" name="Freeform 42"/>
                  <p:cNvSpPr>
                    <a:spLocks/>
                  </p:cNvSpPr>
                  <p:nvPr/>
                </p:nvSpPr>
                <p:spPr bwMode="hidden">
                  <a:xfrm rot="19495919" flipH="1">
                    <a:off x="644" y="2196"/>
                    <a:ext cx="1797" cy="347"/>
                  </a:xfrm>
                  <a:custGeom>
                    <a:avLst/>
                    <a:gdLst>
                      <a:gd name="T0" fmla="*/ 0 w 2736"/>
                      <a:gd name="T1" fmla="*/ 239 h 504"/>
                      <a:gd name="T2" fmla="*/ 372 w 2736"/>
                      <a:gd name="T3" fmla="*/ 80 h 504"/>
                      <a:gd name="T4" fmla="*/ 766 w 2736"/>
                      <a:gd name="T5" fmla="*/ 12 h 504"/>
                      <a:gd name="T6" fmla="*/ 1180 w 2736"/>
                      <a:gd name="T7" fmla="*/ 12 h 504"/>
                      <a:gd name="T8" fmla="*/ 1173 w 2736"/>
                      <a:gd name="T9" fmla="*/ 49 h 504"/>
                      <a:gd name="T10" fmla="*/ 761 w 2736"/>
                      <a:gd name="T11" fmla="*/ 49 h 504"/>
                      <a:gd name="T12" fmla="*/ 282 w 2736"/>
                      <a:gd name="T13" fmla="*/ 138 h 504"/>
                      <a:gd name="T14" fmla="*/ 0 w 2736"/>
                      <a:gd name="T15" fmla="*/ 239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41" name="Freeform 43"/>
                  <p:cNvSpPr>
                    <a:spLocks/>
                  </p:cNvSpPr>
                  <p:nvPr/>
                </p:nvSpPr>
                <p:spPr bwMode="hidden">
                  <a:xfrm rot="19495919" flipH="1">
                    <a:off x="-6" y="2982"/>
                    <a:ext cx="968" cy="545"/>
                  </a:xfrm>
                  <a:custGeom>
                    <a:avLst/>
                    <a:gdLst>
                      <a:gd name="T0" fmla="*/ 2 w 1769"/>
                      <a:gd name="T1" fmla="*/ 4 h 791"/>
                      <a:gd name="T2" fmla="*/ 145 w 1769"/>
                      <a:gd name="T3" fmla="*/ 27 h 791"/>
                      <a:gd name="T4" fmla="*/ 346 w 1769"/>
                      <a:gd name="T5" fmla="*/ 95 h 791"/>
                      <a:gd name="T6" fmla="*/ 483 w 1769"/>
                      <a:gd name="T7" fmla="*/ 205 h 791"/>
                      <a:gd name="T8" fmla="*/ 526 w 1769"/>
                      <a:gd name="T9" fmla="*/ 289 h 791"/>
                      <a:gd name="T10" fmla="*/ 506 w 1769"/>
                      <a:gd name="T11" fmla="*/ 373 h 791"/>
                      <a:gd name="T12" fmla="*/ 476 w 1769"/>
                      <a:gd name="T13" fmla="*/ 300 h 791"/>
                      <a:gd name="T14" fmla="*/ 416 w 1769"/>
                      <a:gd name="T15" fmla="*/ 216 h 791"/>
                      <a:gd name="T16" fmla="*/ 332 w 1769"/>
                      <a:gd name="T17" fmla="*/ 141 h 791"/>
                      <a:gd name="T18" fmla="*/ 174 w 1769"/>
                      <a:gd name="T19" fmla="*/ 72 h 791"/>
                      <a:gd name="T20" fmla="*/ 0 w 1769"/>
                      <a:gd name="T21" fmla="*/ 36 h 791"/>
                      <a:gd name="T22" fmla="*/ 2 w 1769"/>
                      <a:gd name="T23" fmla="*/ 4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069" name="Group 44"/>
                <p:cNvGrpSpPr>
                  <a:grpSpLocks/>
                </p:cNvGrpSpPr>
                <p:nvPr/>
              </p:nvGrpSpPr>
              <p:grpSpPr bwMode="auto">
                <a:xfrm>
                  <a:off x="3124" y="777"/>
                  <a:ext cx="971" cy="417"/>
                  <a:chOff x="-52" y="2009"/>
                  <a:chExt cx="2477" cy="1064"/>
                </a:xfrm>
              </p:grpSpPr>
              <p:sp>
                <p:nvSpPr>
                  <p:cNvPr id="1138" name="Freeform 45"/>
                  <p:cNvSpPr>
                    <a:spLocks/>
                  </p:cNvSpPr>
                  <p:nvPr/>
                </p:nvSpPr>
                <p:spPr bwMode="hidden">
                  <a:xfrm rot="20017085" flipH="1">
                    <a:off x="689" y="2010"/>
                    <a:ext cx="1736" cy="303"/>
                  </a:xfrm>
                  <a:custGeom>
                    <a:avLst/>
                    <a:gdLst>
                      <a:gd name="T0" fmla="*/ 0 w 2736"/>
                      <a:gd name="T1" fmla="*/ 182 h 504"/>
                      <a:gd name="T2" fmla="*/ 348 w 2736"/>
                      <a:gd name="T3" fmla="*/ 61 h 504"/>
                      <a:gd name="T4" fmla="*/ 715 w 2736"/>
                      <a:gd name="T5" fmla="*/ 8 h 504"/>
                      <a:gd name="T6" fmla="*/ 1101 w 2736"/>
                      <a:gd name="T7" fmla="*/ 8 h 504"/>
                      <a:gd name="T8" fmla="*/ 1095 w 2736"/>
                      <a:gd name="T9" fmla="*/ 37 h 504"/>
                      <a:gd name="T10" fmla="*/ 710 w 2736"/>
                      <a:gd name="T11" fmla="*/ 37 h 504"/>
                      <a:gd name="T12" fmla="*/ 263 w 2736"/>
                      <a:gd name="T13" fmla="*/ 106 h 504"/>
                      <a:gd name="T14" fmla="*/ 0 w 2736"/>
                      <a:gd name="T15" fmla="*/ 18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39" name="Freeform 46"/>
                  <p:cNvSpPr>
                    <a:spLocks/>
                  </p:cNvSpPr>
                  <p:nvPr/>
                </p:nvSpPr>
                <p:spPr bwMode="hidden">
                  <a:xfrm rot="20017085" flipH="1">
                    <a:off x="-53" y="2598"/>
                    <a:ext cx="931" cy="458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4 w 1769"/>
                      <a:gd name="T3" fmla="*/ 19 h 791"/>
                      <a:gd name="T4" fmla="*/ 321 w 1769"/>
                      <a:gd name="T5" fmla="*/ 67 h 791"/>
                      <a:gd name="T6" fmla="*/ 446 w 1769"/>
                      <a:gd name="T7" fmla="*/ 145 h 791"/>
                      <a:gd name="T8" fmla="*/ 486 w 1769"/>
                      <a:gd name="T9" fmla="*/ 204 h 791"/>
                      <a:gd name="T10" fmla="*/ 468 w 1769"/>
                      <a:gd name="T11" fmla="*/ 264 h 791"/>
                      <a:gd name="T12" fmla="*/ 440 w 1769"/>
                      <a:gd name="T13" fmla="*/ 212 h 791"/>
                      <a:gd name="T14" fmla="*/ 385 w 1769"/>
                      <a:gd name="T15" fmla="*/ 152 h 791"/>
                      <a:gd name="T16" fmla="*/ 307 w 1769"/>
                      <a:gd name="T17" fmla="*/ 99 h 791"/>
                      <a:gd name="T18" fmla="*/ 161 w 1769"/>
                      <a:gd name="T19" fmla="*/ 51 h 791"/>
                      <a:gd name="T20" fmla="*/ 0 w 1769"/>
                      <a:gd name="T21" fmla="*/ 25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070" name="Group 47"/>
                <p:cNvGrpSpPr>
                  <a:grpSpLocks/>
                </p:cNvGrpSpPr>
                <p:nvPr/>
              </p:nvGrpSpPr>
              <p:grpSpPr bwMode="auto">
                <a:xfrm>
                  <a:off x="3115" y="700"/>
                  <a:ext cx="969" cy="363"/>
                  <a:chOff x="-74" y="1813"/>
                  <a:chExt cx="2472" cy="927"/>
                </a:xfrm>
              </p:grpSpPr>
              <p:sp>
                <p:nvSpPr>
                  <p:cNvPr id="1136" name="Freeform 48"/>
                  <p:cNvSpPr>
                    <a:spLocks/>
                  </p:cNvSpPr>
                  <p:nvPr/>
                </p:nvSpPr>
                <p:spPr bwMode="hidden">
                  <a:xfrm rot="20519637" flipH="1">
                    <a:off x="721" y="1812"/>
                    <a:ext cx="1677" cy="325"/>
                  </a:xfrm>
                  <a:custGeom>
                    <a:avLst/>
                    <a:gdLst>
                      <a:gd name="T0" fmla="*/ 0 w 2736"/>
                      <a:gd name="T1" fmla="*/ 210 h 504"/>
                      <a:gd name="T2" fmla="*/ 325 w 2736"/>
                      <a:gd name="T3" fmla="*/ 70 h 504"/>
                      <a:gd name="T4" fmla="*/ 667 w 2736"/>
                      <a:gd name="T5" fmla="*/ 10 h 504"/>
                      <a:gd name="T6" fmla="*/ 1028 w 2736"/>
                      <a:gd name="T7" fmla="*/ 10 h 504"/>
                      <a:gd name="T8" fmla="*/ 1022 w 2736"/>
                      <a:gd name="T9" fmla="*/ 43 h 504"/>
                      <a:gd name="T10" fmla="*/ 663 w 2736"/>
                      <a:gd name="T11" fmla="*/ 43 h 504"/>
                      <a:gd name="T12" fmla="*/ 246 w 2736"/>
                      <a:gd name="T13" fmla="*/ 121 h 504"/>
                      <a:gd name="T14" fmla="*/ 0 w 2736"/>
                      <a:gd name="T15" fmla="*/ 21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37" name="Freeform 49"/>
                  <p:cNvSpPr>
                    <a:spLocks/>
                  </p:cNvSpPr>
                  <p:nvPr/>
                </p:nvSpPr>
                <p:spPr bwMode="hidden">
                  <a:xfrm rot="20519637" flipH="1">
                    <a:off x="-74" y="2212"/>
                    <a:ext cx="900" cy="511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26 w 1769"/>
                      <a:gd name="T3" fmla="*/ 23 h 791"/>
                      <a:gd name="T4" fmla="*/ 300 w 1769"/>
                      <a:gd name="T5" fmla="*/ 83 h 791"/>
                      <a:gd name="T6" fmla="*/ 417 w 1769"/>
                      <a:gd name="T7" fmla="*/ 180 h 791"/>
                      <a:gd name="T8" fmla="*/ 454 w 1769"/>
                      <a:gd name="T9" fmla="*/ 254 h 791"/>
                      <a:gd name="T10" fmla="*/ 437 w 1769"/>
                      <a:gd name="T11" fmla="*/ 328 h 791"/>
                      <a:gd name="T12" fmla="*/ 411 w 1769"/>
                      <a:gd name="T13" fmla="*/ 264 h 791"/>
                      <a:gd name="T14" fmla="*/ 360 w 1769"/>
                      <a:gd name="T15" fmla="*/ 189 h 791"/>
                      <a:gd name="T16" fmla="*/ 287 w 1769"/>
                      <a:gd name="T17" fmla="*/ 123 h 791"/>
                      <a:gd name="T18" fmla="*/ 151 w 1769"/>
                      <a:gd name="T19" fmla="*/ 63 h 791"/>
                      <a:gd name="T20" fmla="*/ 0 w 1769"/>
                      <a:gd name="T21" fmla="*/ 32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071" name="Group 50"/>
                <p:cNvGrpSpPr>
                  <a:grpSpLocks/>
                </p:cNvGrpSpPr>
                <p:nvPr/>
              </p:nvGrpSpPr>
              <p:grpSpPr bwMode="auto">
                <a:xfrm>
                  <a:off x="3153" y="613"/>
                  <a:ext cx="918" cy="257"/>
                  <a:chOff x="22" y="1591"/>
                  <a:chExt cx="2342" cy="657"/>
                </a:xfrm>
              </p:grpSpPr>
              <p:sp>
                <p:nvSpPr>
                  <p:cNvPr id="1134" name="Freeform 51"/>
                  <p:cNvSpPr>
                    <a:spLocks/>
                  </p:cNvSpPr>
                  <p:nvPr/>
                </p:nvSpPr>
                <p:spPr bwMode="hidden">
                  <a:xfrm rot="21136207" flipH="1">
                    <a:off x="819" y="1574"/>
                    <a:ext cx="1544" cy="313"/>
                  </a:xfrm>
                  <a:custGeom>
                    <a:avLst/>
                    <a:gdLst>
                      <a:gd name="T0" fmla="*/ 0 w 2736"/>
                      <a:gd name="T1" fmla="*/ 194 h 504"/>
                      <a:gd name="T2" fmla="*/ 275 w 2736"/>
                      <a:gd name="T3" fmla="*/ 65 h 504"/>
                      <a:gd name="T4" fmla="*/ 565 w 2736"/>
                      <a:gd name="T5" fmla="*/ 9 h 504"/>
                      <a:gd name="T6" fmla="*/ 871 w 2736"/>
                      <a:gd name="T7" fmla="*/ 9 h 504"/>
                      <a:gd name="T8" fmla="*/ 866 w 2736"/>
                      <a:gd name="T9" fmla="*/ 40 h 504"/>
                      <a:gd name="T10" fmla="*/ 562 w 2736"/>
                      <a:gd name="T11" fmla="*/ 40 h 504"/>
                      <a:gd name="T12" fmla="*/ 208 w 2736"/>
                      <a:gd name="T13" fmla="*/ 112 h 504"/>
                      <a:gd name="T14" fmla="*/ 0 w 2736"/>
                      <a:gd name="T15" fmla="*/ 19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35" name="Freeform 52"/>
                  <p:cNvSpPr>
                    <a:spLocks/>
                  </p:cNvSpPr>
                  <p:nvPr/>
                </p:nvSpPr>
                <p:spPr bwMode="hidden">
                  <a:xfrm rot="21136207" flipH="1">
                    <a:off x="21" y="1757"/>
                    <a:ext cx="829" cy="490"/>
                  </a:xfrm>
                  <a:custGeom>
                    <a:avLst/>
                    <a:gdLst>
                      <a:gd name="T0" fmla="*/ 1 w 1769"/>
                      <a:gd name="T1" fmla="*/ 3 h 791"/>
                      <a:gd name="T2" fmla="*/ 106 w 1769"/>
                      <a:gd name="T3" fmla="*/ 22 h 791"/>
                      <a:gd name="T4" fmla="*/ 254 w 1769"/>
                      <a:gd name="T5" fmla="*/ 77 h 791"/>
                      <a:gd name="T6" fmla="*/ 354 w 1769"/>
                      <a:gd name="T7" fmla="*/ 166 h 791"/>
                      <a:gd name="T8" fmla="*/ 386 w 1769"/>
                      <a:gd name="T9" fmla="*/ 234 h 791"/>
                      <a:gd name="T10" fmla="*/ 371 w 1769"/>
                      <a:gd name="T11" fmla="*/ 302 h 791"/>
                      <a:gd name="T12" fmla="*/ 349 w 1769"/>
                      <a:gd name="T13" fmla="*/ 243 h 791"/>
                      <a:gd name="T14" fmla="*/ 305 w 1769"/>
                      <a:gd name="T15" fmla="*/ 174 h 791"/>
                      <a:gd name="T16" fmla="*/ 244 w 1769"/>
                      <a:gd name="T17" fmla="*/ 113 h 791"/>
                      <a:gd name="T18" fmla="*/ 127 w 1769"/>
                      <a:gd name="T19" fmla="*/ 58 h 791"/>
                      <a:gd name="T20" fmla="*/ 0 w 1769"/>
                      <a:gd name="T21" fmla="*/ 29 h 791"/>
                      <a:gd name="T22" fmla="*/ 1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072" name="Group 53"/>
                <p:cNvGrpSpPr>
                  <a:grpSpLocks/>
                </p:cNvGrpSpPr>
                <p:nvPr/>
              </p:nvGrpSpPr>
              <p:grpSpPr bwMode="auto">
                <a:xfrm>
                  <a:off x="3218" y="556"/>
                  <a:ext cx="843" cy="134"/>
                  <a:chOff x="189" y="1446"/>
                  <a:chExt cx="2150" cy="343"/>
                </a:xfrm>
              </p:grpSpPr>
              <p:sp>
                <p:nvSpPr>
                  <p:cNvPr id="1132" name="Freeform 54"/>
                  <p:cNvSpPr>
                    <a:spLocks/>
                  </p:cNvSpPr>
                  <p:nvPr/>
                </p:nvSpPr>
                <p:spPr bwMode="hidden">
                  <a:xfrm rot="84182" flipH="1">
                    <a:off x="935" y="1463"/>
                    <a:ext cx="1404" cy="220"/>
                  </a:xfrm>
                  <a:custGeom>
                    <a:avLst/>
                    <a:gdLst>
                      <a:gd name="T0" fmla="*/ 0 w 2736"/>
                      <a:gd name="T1" fmla="*/ 96 h 504"/>
                      <a:gd name="T2" fmla="*/ 227 w 2736"/>
                      <a:gd name="T3" fmla="*/ 32 h 504"/>
                      <a:gd name="T4" fmla="*/ 467 w 2736"/>
                      <a:gd name="T5" fmla="*/ 4 h 504"/>
                      <a:gd name="T6" fmla="*/ 720 w 2736"/>
                      <a:gd name="T7" fmla="*/ 4 h 504"/>
                      <a:gd name="T8" fmla="*/ 716 w 2736"/>
                      <a:gd name="T9" fmla="*/ 20 h 504"/>
                      <a:gd name="T10" fmla="*/ 464 w 2736"/>
                      <a:gd name="T11" fmla="*/ 20 h 504"/>
                      <a:gd name="T12" fmla="*/ 172 w 2736"/>
                      <a:gd name="T13" fmla="*/ 55 h 504"/>
                      <a:gd name="T14" fmla="*/ 0 w 2736"/>
                      <a:gd name="T15" fmla="*/ 96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33" name="Freeform 55"/>
                  <p:cNvSpPr>
                    <a:spLocks/>
                  </p:cNvSpPr>
                  <p:nvPr/>
                </p:nvSpPr>
                <p:spPr bwMode="hidden">
                  <a:xfrm rot="84182" flipH="1">
                    <a:off x="189" y="1426"/>
                    <a:ext cx="755" cy="363"/>
                  </a:xfrm>
                  <a:custGeom>
                    <a:avLst/>
                    <a:gdLst>
                      <a:gd name="T0" fmla="*/ 1 w 1769"/>
                      <a:gd name="T1" fmla="*/ 2 h 791"/>
                      <a:gd name="T2" fmla="*/ 88 w 1769"/>
                      <a:gd name="T3" fmla="*/ 12 h 791"/>
                      <a:gd name="T4" fmla="*/ 211 w 1769"/>
                      <a:gd name="T5" fmla="*/ 42 h 791"/>
                      <a:gd name="T6" fmla="*/ 294 w 1769"/>
                      <a:gd name="T7" fmla="*/ 91 h 791"/>
                      <a:gd name="T8" fmla="*/ 320 w 1769"/>
                      <a:gd name="T9" fmla="*/ 128 h 791"/>
                      <a:gd name="T10" fmla="*/ 308 w 1769"/>
                      <a:gd name="T11" fmla="*/ 166 h 791"/>
                      <a:gd name="T12" fmla="*/ 289 w 1769"/>
                      <a:gd name="T13" fmla="*/ 133 h 791"/>
                      <a:gd name="T14" fmla="*/ 253 w 1769"/>
                      <a:gd name="T15" fmla="*/ 95 h 791"/>
                      <a:gd name="T16" fmla="*/ 202 w 1769"/>
                      <a:gd name="T17" fmla="*/ 62 h 791"/>
                      <a:gd name="T18" fmla="*/ 106 w 1769"/>
                      <a:gd name="T19" fmla="*/ 32 h 791"/>
                      <a:gd name="T20" fmla="*/ 0 w 1769"/>
                      <a:gd name="T21" fmla="*/ 16 h 791"/>
                      <a:gd name="T22" fmla="*/ 1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073" name="Group 56"/>
                <p:cNvGrpSpPr>
                  <a:grpSpLocks/>
                </p:cNvGrpSpPr>
                <p:nvPr/>
              </p:nvGrpSpPr>
              <p:grpSpPr bwMode="auto">
                <a:xfrm>
                  <a:off x="3342" y="418"/>
                  <a:ext cx="737" cy="167"/>
                  <a:chOff x="505" y="1094"/>
                  <a:chExt cx="1879" cy="427"/>
                </a:xfrm>
              </p:grpSpPr>
              <p:sp>
                <p:nvSpPr>
                  <p:cNvPr id="1130" name="Freeform 57"/>
                  <p:cNvSpPr>
                    <a:spLocks/>
                  </p:cNvSpPr>
                  <p:nvPr/>
                </p:nvSpPr>
                <p:spPr bwMode="hidden">
                  <a:xfrm rot="802576" flipH="1">
                    <a:off x="1151" y="1306"/>
                    <a:ext cx="1234" cy="214"/>
                  </a:xfrm>
                  <a:custGeom>
                    <a:avLst/>
                    <a:gdLst>
                      <a:gd name="T0" fmla="*/ 0 w 2736"/>
                      <a:gd name="T1" fmla="*/ 91 h 504"/>
                      <a:gd name="T2" fmla="*/ 176 w 2736"/>
                      <a:gd name="T3" fmla="*/ 30 h 504"/>
                      <a:gd name="T4" fmla="*/ 361 w 2736"/>
                      <a:gd name="T5" fmla="*/ 4 h 504"/>
                      <a:gd name="T6" fmla="*/ 557 w 2736"/>
                      <a:gd name="T7" fmla="*/ 4 h 504"/>
                      <a:gd name="T8" fmla="*/ 553 w 2736"/>
                      <a:gd name="T9" fmla="*/ 19 h 504"/>
                      <a:gd name="T10" fmla="*/ 359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1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31" name="Freeform 58"/>
                  <p:cNvSpPr>
                    <a:spLocks/>
                  </p:cNvSpPr>
                  <p:nvPr/>
                </p:nvSpPr>
                <p:spPr bwMode="hidden">
                  <a:xfrm rot="802576" flipH="1">
                    <a:off x="505" y="1095"/>
                    <a:ext cx="662" cy="335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8 h 791"/>
                      <a:gd name="T8" fmla="*/ 246 w 1769"/>
                      <a:gd name="T9" fmla="*/ 109 h 791"/>
                      <a:gd name="T10" fmla="*/ 237 w 1769"/>
                      <a:gd name="T11" fmla="*/ 141 h 791"/>
                      <a:gd name="T12" fmla="*/ 223 w 1769"/>
                      <a:gd name="T13" fmla="*/ 114 h 791"/>
                      <a:gd name="T14" fmla="*/ 195 w 1769"/>
                      <a:gd name="T15" fmla="*/ 81 h 791"/>
                      <a:gd name="T16" fmla="*/ 155 w 1769"/>
                      <a:gd name="T17" fmla="*/ 53 h 791"/>
                      <a:gd name="T18" fmla="*/ 81 w 1769"/>
                      <a:gd name="T19" fmla="*/ 27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074" name="Group 59"/>
                <p:cNvGrpSpPr>
                  <a:grpSpLocks/>
                </p:cNvGrpSpPr>
                <p:nvPr/>
              </p:nvGrpSpPr>
              <p:grpSpPr bwMode="auto">
                <a:xfrm>
                  <a:off x="3386" y="341"/>
                  <a:ext cx="725" cy="218"/>
                  <a:chOff x="616" y="899"/>
                  <a:chExt cx="1850" cy="554"/>
                </a:xfrm>
              </p:grpSpPr>
              <p:sp>
                <p:nvSpPr>
                  <p:cNvPr id="1128" name="Freeform 60"/>
                  <p:cNvSpPr>
                    <a:spLocks/>
                  </p:cNvSpPr>
                  <p:nvPr/>
                </p:nvSpPr>
                <p:spPr bwMode="hidden">
                  <a:xfrm rot="1277471" flipH="1">
                    <a:off x="1231" y="1237"/>
                    <a:ext cx="1235" cy="216"/>
                  </a:xfrm>
                  <a:custGeom>
                    <a:avLst/>
                    <a:gdLst>
                      <a:gd name="T0" fmla="*/ 0 w 2736"/>
                      <a:gd name="T1" fmla="*/ 93 h 504"/>
                      <a:gd name="T2" fmla="*/ 176 w 2736"/>
                      <a:gd name="T3" fmla="*/ 31 h 504"/>
                      <a:gd name="T4" fmla="*/ 362 w 2736"/>
                      <a:gd name="T5" fmla="*/ 4 h 504"/>
                      <a:gd name="T6" fmla="*/ 557 w 2736"/>
                      <a:gd name="T7" fmla="*/ 4 h 504"/>
                      <a:gd name="T8" fmla="*/ 554 w 2736"/>
                      <a:gd name="T9" fmla="*/ 19 h 504"/>
                      <a:gd name="T10" fmla="*/ 359 w 2736"/>
                      <a:gd name="T11" fmla="*/ 19 h 504"/>
                      <a:gd name="T12" fmla="*/ 133 w 2736"/>
                      <a:gd name="T13" fmla="*/ 54 h 504"/>
                      <a:gd name="T14" fmla="*/ 0 w 2736"/>
                      <a:gd name="T15" fmla="*/ 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29" name="Freeform 61"/>
                  <p:cNvSpPr>
                    <a:spLocks/>
                  </p:cNvSpPr>
                  <p:nvPr/>
                </p:nvSpPr>
                <p:spPr bwMode="hidden">
                  <a:xfrm rot="1277471" flipH="1">
                    <a:off x="615" y="898"/>
                    <a:ext cx="662" cy="339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7 h 791"/>
                      <a:gd name="T6" fmla="*/ 226 w 1769"/>
                      <a:gd name="T7" fmla="*/ 79 h 791"/>
                      <a:gd name="T8" fmla="*/ 246 w 1769"/>
                      <a:gd name="T9" fmla="*/ 112 h 791"/>
                      <a:gd name="T10" fmla="*/ 237 w 1769"/>
                      <a:gd name="T11" fmla="*/ 144 h 791"/>
                      <a:gd name="T12" fmla="*/ 223 w 1769"/>
                      <a:gd name="T13" fmla="*/ 116 h 791"/>
                      <a:gd name="T14" fmla="*/ 195 w 1769"/>
                      <a:gd name="T15" fmla="*/ 84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075" name="Group 62"/>
                <p:cNvGrpSpPr>
                  <a:grpSpLocks/>
                </p:cNvGrpSpPr>
                <p:nvPr/>
              </p:nvGrpSpPr>
              <p:grpSpPr bwMode="auto">
                <a:xfrm>
                  <a:off x="3472" y="231"/>
                  <a:ext cx="693" cy="291"/>
                  <a:chOff x="3472" y="231"/>
                  <a:chExt cx="693" cy="291"/>
                </a:xfrm>
              </p:grpSpPr>
              <p:sp>
                <p:nvSpPr>
                  <p:cNvPr id="1126" name="Freeform 63"/>
                  <p:cNvSpPr>
                    <a:spLocks/>
                  </p:cNvSpPr>
                  <p:nvPr/>
                </p:nvSpPr>
                <p:spPr bwMode="hidden">
                  <a:xfrm rot="2028410" flipH="1">
                    <a:off x="3679" y="438"/>
                    <a:ext cx="483" cy="84"/>
                  </a:xfrm>
                  <a:custGeom>
                    <a:avLst/>
                    <a:gdLst>
                      <a:gd name="T0" fmla="*/ 0 w 2736"/>
                      <a:gd name="T1" fmla="*/ 14 h 504"/>
                      <a:gd name="T2" fmla="*/ 27 w 2736"/>
                      <a:gd name="T3" fmla="*/ 5 h 504"/>
                      <a:gd name="T4" fmla="*/ 55 w 2736"/>
                      <a:gd name="T5" fmla="*/ 1 h 504"/>
                      <a:gd name="T6" fmla="*/ 85 w 2736"/>
                      <a:gd name="T7" fmla="*/ 1 h 504"/>
                      <a:gd name="T8" fmla="*/ 85 w 2736"/>
                      <a:gd name="T9" fmla="*/ 3 h 504"/>
                      <a:gd name="T10" fmla="*/ 55 w 2736"/>
                      <a:gd name="T11" fmla="*/ 3 h 504"/>
                      <a:gd name="T12" fmla="*/ 20 w 2736"/>
                      <a:gd name="T13" fmla="*/ 8 h 504"/>
                      <a:gd name="T14" fmla="*/ 0 w 2736"/>
                      <a:gd name="T15" fmla="*/ 1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27" name="Freeform 64"/>
                  <p:cNvSpPr>
                    <a:spLocks/>
                  </p:cNvSpPr>
                  <p:nvPr/>
                </p:nvSpPr>
                <p:spPr bwMode="hidden">
                  <a:xfrm rot="2028410" flipH="1">
                    <a:off x="3472" y="228"/>
                    <a:ext cx="260" cy="131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10 w 1769"/>
                      <a:gd name="T3" fmla="*/ 1 h 791"/>
                      <a:gd name="T4" fmla="*/ 25 w 1769"/>
                      <a:gd name="T5" fmla="*/ 5 h 791"/>
                      <a:gd name="T6" fmla="*/ 35 w 1769"/>
                      <a:gd name="T7" fmla="*/ 12 h 791"/>
                      <a:gd name="T8" fmla="*/ 38 w 1769"/>
                      <a:gd name="T9" fmla="*/ 17 h 791"/>
                      <a:gd name="T10" fmla="*/ 36 w 1769"/>
                      <a:gd name="T11" fmla="*/ 22 h 791"/>
                      <a:gd name="T12" fmla="*/ 34 w 1769"/>
                      <a:gd name="T13" fmla="*/ 17 h 791"/>
                      <a:gd name="T14" fmla="*/ 30 w 1769"/>
                      <a:gd name="T15" fmla="*/ 12 h 791"/>
                      <a:gd name="T16" fmla="*/ 24 w 1769"/>
                      <a:gd name="T17" fmla="*/ 8 h 791"/>
                      <a:gd name="T18" fmla="*/ 12 w 1769"/>
                      <a:gd name="T19" fmla="*/ 4 h 791"/>
                      <a:gd name="T20" fmla="*/ 0 w 1769"/>
                      <a:gd name="T21" fmla="*/ 2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076" name="Group 65"/>
                <p:cNvGrpSpPr>
                  <a:grpSpLocks/>
                </p:cNvGrpSpPr>
                <p:nvPr/>
              </p:nvGrpSpPr>
              <p:grpSpPr bwMode="auto">
                <a:xfrm>
                  <a:off x="3554" y="118"/>
                  <a:ext cx="664" cy="349"/>
                  <a:chOff x="3554" y="118"/>
                  <a:chExt cx="664" cy="349"/>
                </a:xfrm>
              </p:grpSpPr>
              <p:sp>
                <p:nvSpPr>
                  <p:cNvPr id="1124" name="Freeform 66"/>
                  <p:cNvSpPr>
                    <a:spLocks/>
                  </p:cNvSpPr>
                  <p:nvPr/>
                </p:nvSpPr>
                <p:spPr bwMode="hidden">
                  <a:xfrm rot="2664424" flipH="1">
                    <a:off x="3728" y="383"/>
                    <a:ext cx="490" cy="84"/>
                  </a:xfrm>
                  <a:custGeom>
                    <a:avLst/>
                    <a:gdLst>
                      <a:gd name="T0" fmla="*/ 0 w 2736"/>
                      <a:gd name="T1" fmla="*/ 14 h 504"/>
                      <a:gd name="T2" fmla="*/ 28 w 2736"/>
                      <a:gd name="T3" fmla="*/ 5 h 504"/>
                      <a:gd name="T4" fmla="*/ 57 w 2736"/>
                      <a:gd name="T5" fmla="*/ 1 h 504"/>
                      <a:gd name="T6" fmla="*/ 88 w 2736"/>
                      <a:gd name="T7" fmla="*/ 1 h 504"/>
                      <a:gd name="T8" fmla="*/ 87 w 2736"/>
                      <a:gd name="T9" fmla="*/ 3 h 504"/>
                      <a:gd name="T10" fmla="*/ 57 w 2736"/>
                      <a:gd name="T11" fmla="*/ 3 h 504"/>
                      <a:gd name="T12" fmla="*/ 21 w 2736"/>
                      <a:gd name="T13" fmla="*/ 8 h 504"/>
                      <a:gd name="T14" fmla="*/ 0 w 2736"/>
                      <a:gd name="T15" fmla="*/ 1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25" name="Freeform 67"/>
                  <p:cNvSpPr>
                    <a:spLocks/>
                  </p:cNvSpPr>
                  <p:nvPr/>
                </p:nvSpPr>
                <p:spPr bwMode="hidden">
                  <a:xfrm rot="2664424" flipH="1">
                    <a:off x="3554" y="118"/>
                    <a:ext cx="263" cy="132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11 w 1769"/>
                      <a:gd name="T3" fmla="*/ 2 h 791"/>
                      <a:gd name="T4" fmla="*/ 26 w 1769"/>
                      <a:gd name="T5" fmla="*/ 6 h 791"/>
                      <a:gd name="T6" fmla="*/ 36 w 1769"/>
                      <a:gd name="T7" fmla="*/ 12 h 791"/>
                      <a:gd name="T8" fmla="*/ 39 w 1769"/>
                      <a:gd name="T9" fmla="*/ 17 h 791"/>
                      <a:gd name="T10" fmla="*/ 37 w 1769"/>
                      <a:gd name="T11" fmla="*/ 22 h 791"/>
                      <a:gd name="T12" fmla="*/ 35 w 1769"/>
                      <a:gd name="T13" fmla="*/ 18 h 791"/>
                      <a:gd name="T14" fmla="*/ 31 w 1769"/>
                      <a:gd name="T15" fmla="*/ 13 h 791"/>
                      <a:gd name="T16" fmla="*/ 25 w 1769"/>
                      <a:gd name="T17" fmla="*/ 8 h 791"/>
                      <a:gd name="T18" fmla="*/ 13 w 1769"/>
                      <a:gd name="T19" fmla="*/ 4 h 791"/>
                      <a:gd name="T20" fmla="*/ 0 w 1769"/>
                      <a:gd name="T21" fmla="*/ 2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077" name="Group 68"/>
                <p:cNvGrpSpPr>
                  <a:grpSpLocks/>
                </p:cNvGrpSpPr>
                <p:nvPr/>
              </p:nvGrpSpPr>
              <p:grpSpPr bwMode="auto">
                <a:xfrm>
                  <a:off x="3784" y="30"/>
                  <a:ext cx="305" cy="593"/>
                  <a:chOff x="1633" y="104"/>
                  <a:chExt cx="778" cy="1512"/>
                </a:xfrm>
              </p:grpSpPr>
              <p:sp>
                <p:nvSpPr>
                  <p:cNvPr id="1122" name="Freeform 69"/>
                  <p:cNvSpPr>
                    <a:spLocks/>
                  </p:cNvSpPr>
                  <p:nvPr/>
                </p:nvSpPr>
                <p:spPr bwMode="hidden">
                  <a:xfrm rot="3473776" flipH="1">
                    <a:off x="1752" y="958"/>
                    <a:ext cx="1101" cy="217"/>
                  </a:xfrm>
                  <a:custGeom>
                    <a:avLst/>
                    <a:gdLst>
                      <a:gd name="T0" fmla="*/ 0 w 2736"/>
                      <a:gd name="T1" fmla="*/ 93 h 504"/>
                      <a:gd name="T2" fmla="*/ 140 w 2736"/>
                      <a:gd name="T3" fmla="*/ 31 h 504"/>
                      <a:gd name="T4" fmla="*/ 288 w 2736"/>
                      <a:gd name="T5" fmla="*/ 4 h 504"/>
                      <a:gd name="T6" fmla="*/ 443 w 2736"/>
                      <a:gd name="T7" fmla="*/ 4 h 504"/>
                      <a:gd name="T8" fmla="*/ 441 w 2736"/>
                      <a:gd name="T9" fmla="*/ 19 h 504"/>
                      <a:gd name="T10" fmla="*/ 286 w 2736"/>
                      <a:gd name="T11" fmla="*/ 19 h 504"/>
                      <a:gd name="T12" fmla="*/ 106 w 2736"/>
                      <a:gd name="T13" fmla="*/ 54 h 504"/>
                      <a:gd name="T14" fmla="*/ 0 w 2736"/>
                      <a:gd name="T15" fmla="*/ 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23" name="Freeform 70"/>
                  <p:cNvSpPr>
                    <a:spLocks/>
                  </p:cNvSpPr>
                  <p:nvPr/>
                </p:nvSpPr>
                <p:spPr bwMode="hidden">
                  <a:xfrm rot="3473776" flipH="1">
                    <a:off x="1505" y="231"/>
                    <a:ext cx="591" cy="337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54 w 1769"/>
                      <a:gd name="T3" fmla="*/ 10 h 791"/>
                      <a:gd name="T4" fmla="*/ 129 w 1769"/>
                      <a:gd name="T5" fmla="*/ 36 h 791"/>
                      <a:gd name="T6" fmla="*/ 180 w 1769"/>
                      <a:gd name="T7" fmla="*/ 78 h 791"/>
                      <a:gd name="T8" fmla="*/ 196 w 1769"/>
                      <a:gd name="T9" fmla="*/ 110 h 791"/>
                      <a:gd name="T10" fmla="*/ 188 w 1769"/>
                      <a:gd name="T11" fmla="*/ 143 h 791"/>
                      <a:gd name="T12" fmla="*/ 177 w 1769"/>
                      <a:gd name="T13" fmla="*/ 115 h 791"/>
                      <a:gd name="T14" fmla="*/ 155 w 1769"/>
                      <a:gd name="T15" fmla="*/ 82 h 791"/>
                      <a:gd name="T16" fmla="*/ 124 w 1769"/>
                      <a:gd name="T17" fmla="*/ 54 h 791"/>
                      <a:gd name="T18" fmla="*/ 65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078" name="Group 71"/>
                <p:cNvGrpSpPr>
                  <a:grpSpLocks/>
                </p:cNvGrpSpPr>
                <p:nvPr/>
              </p:nvGrpSpPr>
              <p:grpSpPr bwMode="auto">
                <a:xfrm>
                  <a:off x="3903" y="0"/>
                  <a:ext cx="248" cy="601"/>
                  <a:chOff x="1935" y="28"/>
                  <a:chExt cx="634" cy="1534"/>
                </a:xfrm>
              </p:grpSpPr>
              <p:sp>
                <p:nvSpPr>
                  <p:cNvPr id="1120" name="Freeform 72"/>
                  <p:cNvSpPr>
                    <a:spLocks/>
                  </p:cNvSpPr>
                  <p:nvPr/>
                </p:nvSpPr>
                <p:spPr bwMode="hidden">
                  <a:xfrm rot="4126480" flipH="1">
                    <a:off x="1942" y="915"/>
                    <a:ext cx="1040" cy="214"/>
                  </a:xfrm>
                  <a:custGeom>
                    <a:avLst/>
                    <a:gdLst>
                      <a:gd name="T0" fmla="*/ 0 w 2736"/>
                      <a:gd name="T1" fmla="*/ 91 h 504"/>
                      <a:gd name="T2" fmla="*/ 125 w 2736"/>
                      <a:gd name="T3" fmla="*/ 30 h 504"/>
                      <a:gd name="T4" fmla="*/ 257 w 2736"/>
                      <a:gd name="T5" fmla="*/ 4 h 504"/>
                      <a:gd name="T6" fmla="*/ 395 w 2736"/>
                      <a:gd name="T7" fmla="*/ 4 h 504"/>
                      <a:gd name="T8" fmla="*/ 393 w 2736"/>
                      <a:gd name="T9" fmla="*/ 19 h 504"/>
                      <a:gd name="T10" fmla="*/ 255 w 2736"/>
                      <a:gd name="T11" fmla="*/ 19 h 504"/>
                      <a:gd name="T12" fmla="*/ 95 w 2736"/>
                      <a:gd name="T13" fmla="*/ 53 h 504"/>
                      <a:gd name="T14" fmla="*/ 0 w 2736"/>
                      <a:gd name="T15" fmla="*/ 91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21" name="Freeform 73"/>
                  <p:cNvSpPr>
                    <a:spLocks/>
                  </p:cNvSpPr>
                  <p:nvPr/>
                </p:nvSpPr>
                <p:spPr bwMode="hidden">
                  <a:xfrm rot="4126480" flipH="1">
                    <a:off x="1820" y="144"/>
                    <a:ext cx="570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50 w 1769"/>
                      <a:gd name="T3" fmla="*/ 10 h 791"/>
                      <a:gd name="T4" fmla="*/ 120 w 1769"/>
                      <a:gd name="T5" fmla="*/ 36 h 791"/>
                      <a:gd name="T6" fmla="*/ 167 w 1769"/>
                      <a:gd name="T7" fmla="*/ 79 h 791"/>
                      <a:gd name="T8" fmla="*/ 182 w 1769"/>
                      <a:gd name="T9" fmla="*/ 111 h 791"/>
                      <a:gd name="T10" fmla="*/ 175 w 1769"/>
                      <a:gd name="T11" fmla="*/ 144 h 791"/>
                      <a:gd name="T12" fmla="*/ 165 w 1769"/>
                      <a:gd name="T13" fmla="*/ 115 h 791"/>
                      <a:gd name="T14" fmla="*/ 144 w 1769"/>
                      <a:gd name="T15" fmla="*/ 83 h 791"/>
                      <a:gd name="T16" fmla="*/ 115 w 1769"/>
                      <a:gd name="T17" fmla="*/ 54 h 791"/>
                      <a:gd name="T18" fmla="*/ 60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079" name="Group 74"/>
                <p:cNvGrpSpPr>
                  <a:grpSpLocks/>
                </p:cNvGrpSpPr>
                <p:nvPr/>
              </p:nvGrpSpPr>
              <p:grpSpPr bwMode="auto">
                <a:xfrm>
                  <a:off x="4251" y="252"/>
                  <a:ext cx="723" cy="222"/>
                  <a:chOff x="2822" y="672"/>
                  <a:chExt cx="1845" cy="566"/>
                </a:xfrm>
              </p:grpSpPr>
              <p:sp>
                <p:nvSpPr>
                  <p:cNvPr id="1118" name="Freeform 75"/>
                  <p:cNvSpPr>
                    <a:spLocks/>
                  </p:cNvSpPr>
                  <p:nvPr/>
                </p:nvSpPr>
                <p:spPr bwMode="hidden">
                  <a:xfrm rot="-1325434">
                    <a:off x="2805" y="1022"/>
                    <a:ext cx="1229" cy="216"/>
                  </a:xfrm>
                  <a:custGeom>
                    <a:avLst/>
                    <a:gdLst>
                      <a:gd name="T0" fmla="*/ 0 w 2736"/>
                      <a:gd name="T1" fmla="*/ 93 h 504"/>
                      <a:gd name="T2" fmla="*/ 174 w 2736"/>
                      <a:gd name="T3" fmla="*/ 31 h 504"/>
                      <a:gd name="T4" fmla="*/ 358 w 2736"/>
                      <a:gd name="T5" fmla="*/ 4 h 504"/>
                      <a:gd name="T6" fmla="*/ 552 w 2736"/>
                      <a:gd name="T7" fmla="*/ 4 h 504"/>
                      <a:gd name="T8" fmla="*/ 549 w 2736"/>
                      <a:gd name="T9" fmla="*/ 19 h 504"/>
                      <a:gd name="T10" fmla="*/ 356 w 2736"/>
                      <a:gd name="T11" fmla="*/ 19 h 504"/>
                      <a:gd name="T12" fmla="*/ 132 w 2736"/>
                      <a:gd name="T13" fmla="*/ 54 h 504"/>
                      <a:gd name="T14" fmla="*/ 0 w 2736"/>
                      <a:gd name="T15" fmla="*/ 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19" name="Freeform 76"/>
                  <p:cNvSpPr>
                    <a:spLocks/>
                  </p:cNvSpPr>
                  <p:nvPr/>
                </p:nvSpPr>
                <p:spPr bwMode="hidden">
                  <a:xfrm rot="-1325434">
                    <a:off x="4003" y="673"/>
                    <a:ext cx="647" cy="337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5 w 1769"/>
                      <a:gd name="T3" fmla="*/ 10 h 791"/>
                      <a:gd name="T4" fmla="*/ 155 w 1769"/>
                      <a:gd name="T5" fmla="*/ 36 h 791"/>
                      <a:gd name="T6" fmla="*/ 215 w 1769"/>
                      <a:gd name="T7" fmla="*/ 78 h 791"/>
                      <a:gd name="T8" fmla="*/ 235 w 1769"/>
                      <a:gd name="T9" fmla="*/ 110 h 791"/>
                      <a:gd name="T10" fmla="*/ 226 w 1769"/>
                      <a:gd name="T11" fmla="*/ 143 h 791"/>
                      <a:gd name="T12" fmla="*/ 212 w 1769"/>
                      <a:gd name="T13" fmla="*/ 115 h 791"/>
                      <a:gd name="T14" fmla="*/ 186 w 1769"/>
                      <a:gd name="T15" fmla="*/ 82 h 791"/>
                      <a:gd name="T16" fmla="*/ 148 w 1769"/>
                      <a:gd name="T17" fmla="*/ 54 h 791"/>
                      <a:gd name="T18" fmla="*/ 78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080" name="Group 77"/>
                <p:cNvGrpSpPr>
                  <a:grpSpLocks/>
                </p:cNvGrpSpPr>
                <p:nvPr/>
              </p:nvGrpSpPr>
              <p:grpSpPr bwMode="auto">
                <a:xfrm>
                  <a:off x="4196" y="163"/>
                  <a:ext cx="699" cy="282"/>
                  <a:chOff x="2683" y="445"/>
                  <a:chExt cx="1781" cy="717"/>
                </a:xfrm>
              </p:grpSpPr>
              <p:sp>
                <p:nvSpPr>
                  <p:cNvPr id="1116" name="Freeform 78"/>
                  <p:cNvSpPr>
                    <a:spLocks/>
                  </p:cNvSpPr>
                  <p:nvPr/>
                </p:nvSpPr>
                <p:spPr bwMode="hidden">
                  <a:xfrm rot="-1921064">
                    <a:off x="2682" y="946"/>
                    <a:ext cx="1227" cy="216"/>
                  </a:xfrm>
                  <a:custGeom>
                    <a:avLst/>
                    <a:gdLst>
                      <a:gd name="T0" fmla="*/ 0 w 2736"/>
                      <a:gd name="T1" fmla="*/ 93 h 504"/>
                      <a:gd name="T2" fmla="*/ 174 w 2736"/>
                      <a:gd name="T3" fmla="*/ 31 h 504"/>
                      <a:gd name="T4" fmla="*/ 357 w 2736"/>
                      <a:gd name="T5" fmla="*/ 4 h 504"/>
                      <a:gd name="T6" fmla="*/ 550 w 2736"/>
                      <a:gd name="T7" fmla="*/ 4 h 504"/>
                      <a:gd name="T8" fmla="*/ 547 w 2736"/>
                      <a:gd name="T9" fmla="*/ 19 h 504"/>
                      <a:gd name="T10" fmla="*/ 355 w 2736"/>
                      <a:gd name="T11" fmla="*/ 19 h 504"/>
                      <a:gd name="T12" fmla="*/ 131 w 2736"/>
                      <a:gd name="T13" fmla="*/ 54 h 504"/>
                      <a:gd name="T14" fmla="*/ 0 w 2736"/>
                      <a:gd name="T15" fmla="*/ 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17" name="Freeform 79"/>
                  <p:cNvSpPr>
                    <a:spLocks/>
                  </p:cNvSpPr>
                  <p:nvPr/>
                </p:nvSpPr>
                <p:spPr bwMode="hidden">
                  <a:xfrm rot="-1921064">
                    <a:off x="3801" y="444"/>
                    <a:ext cx="646" cy="339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5 w 1769"/>
                      <a:gd name="T3" fmla="*/ 10 h 791"/>
                      <a:gd name="T4" fmla="*/ 154 w 1769"/>
                      <a:gd name="T5" fmla="*/ 37 h 791"/>
                      <a:gd name="T6" fmla="*/ 215 w 1769"/>
                      <a:gd name="T7" fmla="*/ 79 h 791"/>
                      <a:gd name="T8" fmla="*/ 234 w 1769"/>
                      <a:gd name="T9" fmla="*/ 112 h 791"/>
                      <a:gd name="T10" fmla="*/ 225 w 1769"/>
                      <a:gd name="T11" fmla="*/ 144 h 791"/>
                      <a:gd name="T12" fmla="*/ 212 w 1769"/>
                      <a:gd name="T13" fmla="*/ 116 h 791"/>
                      <a:gd name="T14" fmla="*/ 185 w 1769"/>
                      <a:gd name="T15" fmla="*/ 84 h 791"/>
                      <a:gd name="T16" fmla="*/ 148 w 1769"/>
                      <a:gd name="T17" fmla="*/ 54 h 791"/>
                      <a:gd name="T18" fmla="*/ 77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081" name="Freeform 80"/>
                <p:cNvSpPr>
                  <a:spLocks/>
                </p:cNvSpPr>
                <p:nvPr/>
              </p:nvSpPr>
              <p:spPr bwMode="hidden">
                <a:xfrm rot="4578755" flipH="1">
                  <a:off x="3968" y="372"/>
                  <a:ext cx="403" cy="57"/>
                </a:xfrm>
                <a:custGeom>
                  <a:avLst/>
                  <a:gdLst>
                    <a:gd name="T0" fmla="*/ 0 w 2736"/>
                    <a:gd name="T1" fmla="*/ 6 h 504"/>
                    <a:gd name="T2" fmla="*/ 19 w 2736"/>
                    <a:gd name="T3" fmla="*/ 2 h 504"/>
                    <a:gd name="T4" fmla="*/ 39 w 2736"/>
                    <a:gd name="T5" fmla="*/ 0 h 504"/>
                    <a:gd name="T6" fmla="*/ 59 w 2736"/>
                    <a:gd name="T7" fmla="*/ 0 h 504"/>
                    <a:gd name="T8" fmla="*/ 59 w 2736"/>
                    <a:gd name="T9" fmla="*/ 1 h 504"/>
                    <a:gd name="T10" fmla="*/ 38 w 2736"/>
                    <a:gd name="T11" fmla="*/ 1 h 504"/>
                    <a:gd name="T12" fmla="*/ 14 w 2736"/>
                    <a:gd name="T13" fmla="*/ 4 h 504"/>
                    <a:gd name="T14" fmla="*/ 0 w 2736"/>
                    <a:gd name="T15" fmla="*/ 6 h 50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2736" h="504">
                      <a:moveTo>
                        <a:pt x="0" y="504"/>
                      </a:moveTo>
                      <a:cubicBezTo>
                        <a:pt x="24" y="488"/>
                        <a:pt x="568" y="248"/>
                        <a:pt x="864" y="168"/>
                      </a:cubicBezTo>
                      <a:cubicBezTo>
                        <a:pt x="1160" y="88"/>
                        <a:pt x="1464" y="48"/>
                        <a:pt x="1776" y="24"/>
                      </a:cubicBezTo>
                      <a:cubicBezTo>
                        <a:pt x="2088" y="0"/>
                        <a:pt x="2579" y="11"/>
                        <a:pt x="2736" y="24"/>
                      </a:cubicBezTo>
                      <a:lnTo>
                        <a:pt x="2720" y="103"/>
                      </a:lnTo>
                      <a:cubicBezTo>
                        <a:pt x="2558" y="116"/>
                        <a:pt x="2108" y="71"/>
                        <a:pt x="1764" y="103"/>
                      </a:cubicBezTo>
                      <a:cubicBezTo>
                        <a:pt x="1209" y="136"/>
                        <a:pt x="998" y="192"/>
                        <a:pt x="654" y="292"/>
                      </a:cubicBezTo>
                      <a:cubicBezTo>
                        <a:pt x="358" y="356"/>
                        <a:pt x="136" y="460"/>
                        <a:pt x="0" y="504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folHlink"/>
                    </a:gs>
                    <a:gs pos="100000">
                      <a:schemeClr val="accent2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82" name="Freeform 81"/>
                <p:cNvSpPr>
                  <a:spLocks/>
                </p:cNvSpPr>
                <p:nvPr/>
              </p:nvSpPr>
              <p:spPr bwMode="hidden">
                <a:xfrm rot="4578755" flipH="1">
                  <a:off x="3977" y="77"/>
                  <a:ext cx="216" cy="91"/>
                </a:xfrm>
                <a:custGeom>
                  <a:avLst/>
                  <a:gdLst>
                    <a:gd name="T0" fmla="*/ 0 w 1769"/>
                    <a:gd name="T1" fmla="*/ 0 h 791"/>
                    <a:gd name="T2" fmla="*/ 7 w 1769"/>
                    <a:gd name="T3" fmla="*/ 1 h 791"/>
                    <a:gd name="T4" fmla="*/ 17 w 1769"/>
                    <a:gd name="T5" fmla="*/ 3 h 791"/>
                    <a:gd name="T6" fmla="*/ 24 w 1769"/>
                    <a:gd name="T7" fmla="*/ 6 h 791"/>
                    <a:gd name="T8" fmla="*/ 26 w 1769"/>
                    <a:gd name="T9" fmla="*/ 8 h 791"/>
                    <a:gd name="T10" fmla="*/ 25 w 1769"/>
                    <a:gd name="T11" fmla="*/ 10 h 791"/>
                    <a:gd name="T12" fmla="*/ 24 w 1769"/>
                    <a:gd name="T13" fmla="*/ 8 h 791"/>
                    <a:gd name="T14" fmla="*/ 21 w 1769"/>
                    <a:gd name="T15" fmla="*/ 6 h 791"/>
                    <a:gd name="T16" fmla="*/ 16 w 1769"/>
                    <a:gd name="T17" fmla="*/ 4 h 791"/>
                    <a:gd name="T18" fmla="*/ 9 w 1769"/>
                    <a:gd name="T19" fmla="*/ 2 h 791"/>
                    <a:gd name="T20" fmla="*/ 0 w 1769"/>
                    <a:gd name="T21" fmla="*/ 1 h 791"/>
                    <a:gd name="T22" fmla="*/ 0 w 1769"/>
                    <a:gd name="T23" fmla="*/ 0 h 791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1769" h="791">
                      <a:moveTo>
                        <a:pt x="5" y="8"/>
                      </a:moveTo>
                      <a:cubicBezTo>
                        <a:pt x="85" y="0"/>
                        <a:pt x="293" y="24"/>
                        <a:pt x="485" y="56"/>
                      </a:cubicBezTo>
                      <a:cubicBezTo>
                        <a:pt x="677" y="88"/>
                        <a:pt x="969" y="137"/>
                        <a:pt x="1157" y="200"/>
                      </a:cubicBezTo>
                      <a:cubicBezTo>
                        <a:pt x="1345" y="263"/>
                        <a:pt x="1511" y="364"/>
                        <a:pt x="1611" y="432"/>
                      </a:cubicBezTo>
                      <a:cubicBezTo>
                        <a:pt x="1711" y="500"/>
                        <a:pt x="1743" y="550"/>
                        <a:pt x="1756" y="609"/>
                      </a:cubicBezTo>
                      <a:cubicBezTo>
                        <a:pt x="1769" y="668"/>
                        <a:pt x="1717" y="783"/>
                        <a:pt x="1689" y="787"/>
                      </a:cubicBezTo>
                      <a:cubicBezTo>
                        <a:pt x="1661" y="791"/>
                        <a:pt x="1639" y="687"/>
                        <a:pt x="1589" y="632"/>
                      </a:cubicBezTo>
                      <a:cubicBezTo>
                        <a:pt x="1539" y="577"/>
                        <a:pt x="1469" y="510"/>
                        <a:pt x="1389" y="454"/>
                      </a:cubicBezTo>
                      <a:cubicBezTo>
                        <a:pt x="1309" y="398"/>
                        <a:pt x="1244" y="346"/>
                        <a:pt x="1109" y="296"/>
                      </a:cubicBezTo>
                      <a:cubicBezTo>
                        <a:pt x="974" y="246"/>
                        <a:pt x="766" y="189"/>
                        <a:pt x="581" y="152"/>
                      </a:cubicBezTo>
                      <a:cubicBezTo>
                        <a:pt x="396" y="115"/>
                        <a:pt x="96" y="100"/>
                        <a:pt x="0" y="76"/>
                      </a:cubicBezTo>
                      <a:lnTo>
                        <a:pt x="5" y="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chemeClr val="folHlink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1083" name="Group 82"/>
                <p:cNvGrpSpPr>
                  <a:grpSpLocks/>
                </p:cNvGrpSpPr>
                <p:nvPr/>
              </p:nvGrpSpPr>
              <p:grpSpPr bwMode="auto">
                <a:xfrm>
                  <a:off x="4242" y="5"/>
                  <a:ext cx="251" cy="596"/>
                  <a:chOff x="2800" y="41"/>
                  <a:chExt cx="640" cy="1520"/>
                </a:xfrm>
              </p:grpSpPr>
              <p:sp>
                <p:nvSpPr>
                  <p:cNvPr id="1114" name="Freeform 83"/>
                  <p:cNvSpPr>
                    <a:spLocks/>
                  </p:cNvSpPr>
                  <p:nvPr/>
                </p:nvSpPr>
                <p:spPr bwMode="hidden">
                  <a:xfrm rot="-3857755">
                    <a:off x="2371" y="927"/>
                    <a:ext cx="1042" cy="186"/>
                  </a:xfrm>
                  <a:custGeom>
                    <a:avLst/>
                    <a:gdLst>
                      <a:gd name="T0" fmla="*/ 0 w 2736"/>
                      <a:gd name="T1" fmla="*/ 69 h 504"/>
                      <a:gd name="T2" fmla="*/ 125 w 2736"/>
                      <a:gd name="T3" fmla="*/ 23 h 504"/>
                      <a:gd name="T4" fmla="*/ 257 w 2736"/>
                      <a:gd name="T5" fmla="*/ 3 h 504"/>
                      <a:gd name="T6" fmla="*/ 397 w 2736"/>
                      <a:gd name="T7" fmla="*/ 3 h 504"/>
                      <a:gd name="T8" fmla="*/ 395 w 2736"/>
                      <a:gd name="T9" fmla="*/ 14 h 504"/>
                      <a:gd name="T10" fmla="*/ 256 w 2736"/>
                      <a:gd name="T11" fmla="*/ 14 h 504"/>
                      <a:gd name="T12" fmla="*/ 95 w 2736"/>
                      <a:gd name="T13" fmla="*/ 40 h 504"/>
                      <a:gd name="T14" fmla="*/ 0 w 2736"/>
                      <a:gd name="T15" fmla="*/ 69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15" name="Freeform 84"/>
                  <p:cNvSpPr>
                    <a:spLocks/>
                  </p:cNvSpPr>
                  <p:nvPr/>
                </p:nvSpPr>
                <p:spPr bwMode="hidden">
                  <a:xfrm rot="-3857755">
                    <a:off x="3013" y="180"/>
                    <a:ext cx="566" cy="28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50 w 1769"/>
                      <a:gd name="T3" fmla="*/ 7 h 791"/>
                      <a:gd name="T4" fmla="*/ 118 w 1769"/>
                      <a:gd name="T5" fmla="*/ 27 h 791"/>
                      <a:gd name="T6" fmla="*/ 165 w 1769"/>
                      <a:gd name="T7" fmla="*/ 57 h 791"/>
                      <a:gd name="T8" fmla="*/ 180 w 1769"/>
                      <a:gd name="T9" fmla="*/ 81 h 791"/>
                      <a:gd name="T10" fmla="*/ 173 w 1769"/>
                      <a:gd name="T11" fmla="*/ 104 h 791"/>
                      <a:gd name="T12" fmla="*/ 163 w 1769"/>
                      <a:gd name="T13" fmla="*/ 84 h 791"/>
                      <a:gd name="T14" fmla="*/ 142 w 1769"/>
                      <a:gd name="T15" fmla="*/ 60 h 791"/>
                      <a:gd name="T16" fmla="*/ 114 w 1769"/>
                      <a:gd name="T17" fmla="*/ 39 h 791"/>
                      <a:gd name="T18" fmla="*/ 60 w 1769"/>
                      <a:gd name="T19" fmla="*/ 20 h 791"/>
                      <a:gd name="T20" fmla="*/ 0 w 1769"/>
                      <a:gd name="T21" fmla="*/ 10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084" name="Group 85"/>
                <p:cNvGrpSpPr>
                  <a:grpSpLocks/>
                </p:cNvGrpSpPr>
                <p:nvPr/>
              </p:nvGrpSpPr>
              <p:grpSpPr bwMode="auto">
                <a:xfrm>
                  <a:off x="4295" y="53"/>
                  <a:ext cx="398" cy="574"/>
                  <a:chOff x="2934" y="163"/>
                  <a:chExt cx="1017" cy="1464"/>
                </a:xfrm>
              </p:grpSpPr>
              <p:sp>
                <p:nvSpPr>
                  <p:cNvPr id="1112" name="Freeform 86"/>
                  <p:cNvSpPr>
                    <a:spLocks/>
                  </p:cNvSpPr>
                  <p:nvPr/>
                </p:nvSpPr>
                <p:spPr bwMode="hidden">
                  <a:xfrm rot="-2777260">
                    <a:off x="2493" y="915"/>
                    <a:ext cx="1154" cy="270"/>
                  </a:xfrm>
                  <a:custGeom>
                    <a:avLst/>
                    <a:gdLst>
                      <a:gd name="T0" fmla="*/ 0 w 2736"/>
                      <a:gd name="T1" fmla="*/ 145 h 504"/>
                      <a:gd name="T2" fmla="*/ 154 w 2736"/>
                      <a:gd name="T3" fmla="*/ 48 h 504"/>
                      <a:gd name="T4" fmla="*/ 316 w 2736"/>
                      <a:gd name="T5" fmla="*/ 7 h 504"/>
                      <a:gd name="T6" fmla="*/ 487 w 2736"/>
                      <a:gd name="T7" fmla="*/ 7 h 504"/>
                      <a:gd name="T8" fmla="*/ 484 w 2736"/>
                      <a:gd name="T9" fmla="*/ 29 h 504"/>
                      <a:gd name="T10" fmla="*/ 314 w 2736"/>
                      <a:gd name="T11" fmla="*/ 29 h 504"/>
                      <a:gd name="T12" fmla="*/ 116 w 2736"/>
                      <a:gd name="T13" fmla="*/ 84 h 504"/>
                      <a:gd name="T14" fmla="*/ 0 w 2736"/>
                      <a:gd name="T15" fmla="*/ 14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13" name="Freeform 87"/>
                  <p:cNvSpPr>
                    <a:spLocks/>
                  </p:cNvSpPr>
                  <p:nvPr/>
                </p:nvSpPr>
                <p:spPr bwMode="hidden">
                  <a:xfrm rot="-2777260">
                    <a:off x="3431" y="262"/>
                    <a:ext cx="619" cy="422"/>
                  </a:xfrm>
                  <a:custGeom>
                    <a:avLst/>
                    <a:gdLst>
                      <a:gd name="T0" fmla="*/ 1 w 1769"/>
                      <a:gd name="T1" fmla="*/ 2 h 791"/>
                      <a:gd name="T2" fmla="*/ 59 w 1769"/>
                      <a:gd name="T3" fmla="*/ 16 h 791"/>
                      <a:gd name="T4" fmla="*/ 142 w 1769"/>
                      <a:gd name="T5" fmla="*/ 57 h 791"/>
                      <a:gd name="T6" fmla="*/ 197 w 1769"/>
                      <a:gd name="T7" fmla="*/ 123 h 791"/>
                      <a:gd name="T8" fmla="*/ 215 w 1769"/>
                      <a:gd name="T9" fmla="*/ 173 h 791"/>
                      <a:gd name="T10" fmla="*/ 207 w 1769"/>
                      <a:gd name="T11" fmla="*/ 224 h 791"/>
                      <a:gd name="T12" fmla="*/ 195 w 1769"/>
                      <a:gd name="T13" fmla="*/ 180 h 791"/>
                      <a:gd name="T14" fmla="*/ 170 w 1769"/>
                      <a:gd name="T15" fmla="*/ 129 h 791"/>
                      <a:gd name="T16" fmla="*/ 136 w 1769"/>
                      <a:gd name="T17" fmla="*/ 84 h 791"/>
                      <a:gd name="T18" fmla="*/ 71 w 1769"/>
                      <a:gd name="T19" fmla="*/ 43 h 791"/>
                      <a:gd name="T20" fmla="*/ 0 w 1769"/>
                      <a:gd name="T21" fmla="*/ 22 h 791"/>
                      <a:gd name="T22" fmla="*/ 1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085" name="Group 88"/>
                <p:cNvGrpSpPr>
                  <a:grpSpLocks/>
                </p:cNvGrpSpPr>
                <p:nvPr/>
              </p:nvGrpSpPr>
              <p:grpSpPr bwMode="auto">
                <a:xfrm>
                  <a:off x="4215" y="2"/>
                  <a:ext cx="95" cy="567"/>
                  <a:chOff x="2730" y="32"/>
                  <a:chExt cx="243" cy="1448"/>
                </a:xfrm>
              </p:grpSpPr>
              <p:sp>
                <p:nvSpPr>
                  <p:cNvPr id="1110" name="Freeform 89"/>
                  <p:cNvSpPr>
                    <a:spLocks/>
                  </p:cNvSpPr>
                  <p:nvPr/>
                </p:nvSpPr>
                <p:spPr bwMode="hidden">
                  <a:xfrm rot="-4903748">
                    <a:off x="2297" y="959"/>
                    <a:ext cx="954" cy="87"/>
                  </a:xfrm>
                  <a:custGeom>
                    <a:avLst/>
                    <a:gdLst>
                      <a:gd name="T0" fmla="*/ 0 w 2736"/>
                      <a:gd name="T1" fmla="*/ 15 h 504"/>
                      <a:gd name="T2" fmla="*/ 105 w 2736"/>
                      <a:gd name="T3" fmla="*/ 5 h 504"/>
                      <a:gd name="T4" fmla="*/ 216 w 2736"/>
                      <a:gd name="T5" fmla="*/ 1 h 504"/>
                      <a:gd name="T6" fmla="*/ 333 w 2736"/>
                      <a:gd name="T7" fmla="*/ 1 h 504"/>
                      <a:gd name="T8" fmla="*/ 331 w 2736"/>
                      <a:gd name="T9" fmla="*/ 3 h 504"/>
                      <a:gd name="T10" fmla="*/ 214 w 2736"/>
                      <a:gd name="T11" fmla="*/ 3 h 504"/>
                      <a:gd name="T12" fmla="*/ 80 w 2736"/>
                      <a:gd name="T13" fmla="*/ 9 h 504"/>
                      <a:gd name="T14" fmla="*/ 0 w 2736"/>
                      <a:gd name="T15" fmla="*/ 1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11" name="Freeform 90"/>
                  <p:cNvSpPr>
                    <a:spLocks/>
                  </p:cNvSpPr>
                  <p:nvPr/>
                </p:nvSpPr>
                <p:spPr bwMode="hidden">
                  <a:xfrm rot="-4903748">
                    <a:off x="2650" y="222"/>
                    <a:ext cx="511" cy="133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40 w 1769"/>
                      <a:gd name="T3" fmla="*/ 2 h 791"/>
                      <a:gd name="T4" fmla="*/ 96 w 1769"/>
                      <a:gd name="T5" fmla="*/ 6 h 791"/>
                      <a:gd name="T6" fmla="*/ 134 w 1769"/>
                      <a:gd name="T7" fmla="*/ 12 h 791"/>
                      <a:gd name="T8" fmla="*/ 146 w 1769"/>
                      <a:gd name="T9" fmla="*/ 17 h 791"/>
                      <a:gd name="T10" fmla="*/ 141 w 1769"/>
                      <a:gd name="T11" fmla="*/ 22 h 791"/>
                      <a:gd name="T12" fmla="*/ 133 w 1769"/>
                      <a:gd name="T13" fmla="*/ 18 h 791"/>
                      <a:gd name="T14" fmla="*/ 116 w 1769"/>
                      <a:gd name="T15" fmla="*/ 13 h 791"/>
                      <a:gd name="T16" fmla="*/ 92 w 1769"/>
                      <a:gd name="T17" fmla="*/ 8 h 791"/>
                      <a:gd name="T18" fmla="*/ 49 w 1769"/>
                      <a:gd name="T19" fmla="*/ 4 h 791"/>
                      <a:gd name="T20" fmla="*/ 0 w 1769"/>
                      <a:gd name="T21" fmla="*/ 2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086" name="Group 91"/>
                <p:cNvGrpSpPr>
                  <a:grpSpLocks/>
                </p:cNvGrpSpPr>
                <p:nvPr/>
              </p:nvGrpSpPr>
              <p:grpSpPr bwMode="auto">
                <a:xfrm>
                  <a:off x="3514" y="683"/>
                  <a:ext cx="425" cy="960"/>
                  <a:chOff x="943" y="1769"/>
                  <a:chExt cx="1085" cy="2450"/>
                </a:xfrm>
              </p:grpSpPr>
              <p:sp>
                <p:nvSpPr>
                  <p:cNvPr id="1108" name="Freeform 92"/>
                  <p:cNvSpPr>
                    <a:spLocks/>
                  </p:cNvSpPr>
                  <p:nvPr/>
                </p:nvSpPr>
                <p:spPr bwMode="hidden">
                  <a:xfrm rot="18335692" flipH="1">
                    <a:off x="1009" y="2474"/>
                    <a:ext cx="1724" cy="313"/>
                  </a:xfrm>
                  <a:custGeom>
                    <a:avLst/>
                    <a:gdLst>
                      <a:gd name="T0" fmla="*/ 0 w 2736"/>
                      <a:gd name="T1" fmla="*/ 194 h 504"/>
                      <a:gd name="T2" fmla="*/ 343 w 2736"/>
                      <a:gd name="T3" fmla="*/ 65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09" name="Freeform 93"/>
                  <p:cNvSpPr>
                    <a:spLocks/>
                  </p:cNvSpPr>
                  <p:nvPr/>
                </p:nvSpPr>
                <p:spPr bwMode="hidden">
                  <a:xfrm rot="18335692" flipH="1">
                    <a:off x="731" y="3484"/>
                    <a:ext cx="913" cy="489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29 w 1769"/>
                      <a:gd name="T3" fmla="*/ 22 h 791"/>
                      <a:gd name="T4" fmla="*/ 308 w 1769"/>
                      <a:gd name="T5" fmla="*/ 77 h 791"/>
                      <a:gd name="T6" fmla="*/ 429 w 1769"/>
                      <a:gd name="T7" fmla="*/ 165 h 791"/>
                      <a:gd name="T8" fmla="*/ 468 w 1769"/>
                      <a:gd name="T9" fmla="*/ 232 h 791"/>
                      <a:gd name="T10" fmla="*/ 450 w 1769"/>
                      <a:gd name="T11" fmla="*/ 301 h 791"/>
                      <a:gd name="T12" fmla="*/ 423 w 1769"/>
                      <a:gd name="T13" fmla="*/ 242 h 791"/>
                      <a:gd name="T14" fmla="*/ 370 w 1769"/>
                      <a:gd name="T15" fmla="*/ 174 h 791"/>
                      <a:gd name="T16" fmla="*/ 295 w 1769"/>
                      <a:gd name="T17" fmla="*/ 113 h 791"/>
                      <a:gd name="T18" fmla="*/ 155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087" name="Group 94"/>
                <p:cNvGrpSpPr>
                  <a:grpSpLocks/>
                </p:cNvGrpSpPr>
                <p:nvPr/>
              </p:nvGrpSpPr>
              <p:grpSpPr bwMode="auto">
                <a:xfrm>
                  <a:off x="3715" y="748"/>
                  <a:ext cx="300" cy="930"/>
                  <a:chOff x="1455" y="1936"/>
                  <a:chExt cx="766" cy="2373"/>
                </a:xfrm>
              </p:grpSpPr>
              <p:sp>
                <p:nvSpPr>
                  <p:cNvPr id="1106" name="Freeform 95"/>
                  <p:cNvSpPr>
                    <a:spLocks/>
                  </p:cNvSpPr>
                  <p:nvPr/>
                </p:nvSpPr>
                <p:spPr bwMode="hidden">
                  <a:xfrm rot="17542885" flipH="1">
                    <a:off x="1268" y="2577"/>
                    <a:ext cx="1594" cy="313"/>
                  </a:xfrm>
                  <a:custGeom>
                    <a:avLst/>
                    <a:gdLst>
                      <a:gd name="T0" fmla="*/ 0 w 2736"/>
                      <a:gd name="T1" fmla="*/ 194 h 504"/>
                      <a:gd name="T2" fmla="*/ 293 w 2736"/>
                      <a:gd name="T3" fmla="*/ 65 h 504"/>
                      <a:gd name="T4" fmla="*/ 603 w 2736"/>
                      <a:gd name="T5" fmla="*/ 9 h 504"/>
                      <a:gd name="T6" fmla="*/ 929 w 2736"/>
                      <a:gd name="T7" fmla="*/ 9 h 504"/>
                      <a:gd name="T8" fmla="*/ 923 w 2736"/>
                      <a:gd name="T9" fmla="*/ 40 h 504"/>
                      <a:gd name="T10" fmla="*/ 599 w 2736"/>
                      <a:gd name="T11" fmla="*/ 40 h 504"/>
                      <a:gd name="T12" fmla="*/ 222 w 2736"/>
                      <a:gd name="T13" fmla="*/ 112 h 504"/>
                      <a:gd name="T14" fmla="*/ 0 w 2736"/>
                      <a:gd name="T15" fmla="*/ 19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07" name="Freeform 96"/>
                  <p:cNvSpPr>
                    <a:spLocks/>
                  </p:cNvSpPr>
                  <p:nvPr/>
                </p:nvSpPr>
                <p:spPr bwMode="hidden">
                  <a:xfrm rot="17542885" flipH="1">
                    <a:off x="1281" y="3612"/>
                    <a:ext cx="839" cy="489"/>
                  </a:xfrm>
                  <a:custGeom>
                    <a:avLst/>
                    <a:gdLst>
                      <a:gd name="T0" fmla="*/ 1 w 1769"/>
                      <a:gd name="T1" fmla="*/ 3 h 791"/>
                      <a:gd name="T2" fmla="*/ 109 w 1769"/>
                      <a:gd name="T3" fmla="*/ 22 h 791"/>
                      <a:gd name="T4" fmla="*/ 260 w 1769"/>
                      <a:gd name="T5" fmla="*/ 77 h 791"/>
                      <a:gd name="T6" fmla="*/ 362 w 1769"/>
                      <a:gd name="T7" fmla="*/ 165 h 791"/>
                      <a:gd name="T8" fmla="*/ 395 w 1769"/>
                      <a:gd name="T9" fmla="*/ 232 h 791"/>
                      <a:gd name="T10" fmla="*/ 380 w 1769"/>
                      <a:gd name="T11" fmla="*/ 301 h 791"/>
                      <a:gd name="T12" fmla="*/ 358 w 1769"/>
                      <a:gd name="T13" fmla="*/ 242 h 791"/>
                      <a:gd name="T14" fmla="*/ 313 w 1769"/>
                      <a:gd name="T15" fmla="*/ 174 h 791"/>
                      <a:gd name="T16" fmla="*/ 249 w 1769"/>
                      <a:gd name="T17" fmla="*/ 113 h 791"/>
                      <a:gd name="T18" fmla="*/ 131 w 1769"/>
                      <a:gd name="T19" fmla="*/ 58 h 791"/>
                      <a:gd name="T20" fmla="*/ 0 w 1769"/>
                      <a:gd name="T21" fmla="*/ 29 h 791"/>
                      <a:gd name="T22" fmla="*/ 1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088" name="Group 97"/>
                <p:cNvGrpSpPr>
                  <a:grpSpLocks/>
                </p:cNvGrpSpPr>
                <p:nvPr/>
              </p:nvGrpSpPr>
              <p:grpSpPr bwMode="auto">
                <a:xfrm rot="88588">
                  <a:off x="3923" y="769"/>
                  <a:ext cx="180" cy="913"/>
                  <a:chOff x="1956" y="1990"/>
                  <a:chExt cx="492" cy="2604"/>
                </a:xfrm>
              </p:grpSpPr>
              <p:sp>
                <p:nvSpPr>
                  <p:cNvPr id="1104" name="Freeform 98"/>
                  <p:cNvSpPr>
                    <a:spLocks/>
                  </p:cNvSpPr>
                  <p:nvPr/>
                </p:nvSpPr>
                <p:spPr bwMode="hidden">
                  <a:xfrm rot="16782062" flipH="1">
                    <a:off x="1401" y="2662"/>
                    <a:ext cx="1719" cy="302"/>
                  </a:xfrm>
                  <a:custGeom>
                    <a:avLst/>
                    <a:gdLst>
                      <a:gd name="T0" fmla="*/ 0 w 2736"/>
                      <a:gd name="T1" fmla="*/ 181 h 504"/>
                      <a:gd name="T2" fmla="*/ 341 w 2736"/>
                      <a:gd name="T3" fmla="*/ 61 h 504"/>
                      <a:gd name="T4" fmla="*/ 701 w 2736"/>
                      <a:gd name="T5" fmla="*/ 8 h 504"/>
                      <a:gd name="T6" fmla="*/ 1080 w 2736"/>
                      <a:gd name="T7" fmla="*/ 8 h 504"/>
                      <a:gd name="T8" fmla="*/ 1074 w 2736"/>
                      <a:gd name="T9" fmla="*/ 37 h 504"/>
                      <a:gd name="T10" fmla="*/ 696 w 2736"/>
                      <a:gd name="T11" fmla="*/ 37 h 504"/>
                      <a:gd name="T12" fmla="*/ 258 w 2736"/>
                      <a:gd name="T13" fmla="*/ 105 h 504"/>
                      <a:gd name="T14" fmla="*/ 0 w 2736"/>
                      <a:gd name="T15" fmla="*/ 181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05" name="Freeform 99"/>
                  <p:cNvSpPr>
                    <a:spLocks/>
                  </p:cNvSpPr>
                  <p:nvPr/>
                </p:nvSpPr>
                <p:spPr bwMode="hidden">
                  <a:xfrm rot="16782062" flipH="1">
                    <a:off x="1690" y="3871"/>
                    <a:ext cx="923" cy="464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2 w 1769"/>
                      <a:gd name="T3" fmla="*/ 19 h 791"/>
                      <a:gd name="T4" fmla="*/ 315 w 1769"/>
                      <a:gd name="T5" fmla="*/ 69 h 791"/>
                      <a:gd name="T6" fmla="*/ 439 w 1769"/>
                      <a:gd name="T7" fmla="*/ 148 h 791"/>
                      <a:gd name="T8" fmla="*/ 478 w 1769"/>
                      <a:gd name="T9" fmla="*/ 209 h 791"/>
                      <a:gd name="T10" fmla="*/ 460 w 1769"/>
                      <a:gd name="T11" fmla="*/ 271 h 791"/>
                      <a:gd name="T12" fmla="*/ 433 w 1769"/>
                      <a:gd name="T13" fmla="*/ 218 h 791"/>
                      <a:gd name="T14" fmla="*/ 378 w 1769"/>
                      <a:gd name="T15" fmla="*/ 156 h 791"/>
                      <a:gd name="T16" fmla="*/ 302 w 1769"/>
                      <a:gd name="T17" fmla="*/ 102 h 791"/>
                      <a:gd name="T18" fmla="*/ 158 w 1769"/>
                      <a:gd name="T19" fmla="*/ 52 h 791"/>
                      <a:gd name="T20" fmla="*/ 0 w 1769"/>
                      <a:gd name="T21" fmla="*/ 26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089" name="Group 100"/>
                <p:cNvGrpSpPr>
                  <a:grpSpLocks/>
                </p:cNvGrpSpPr>
                <p:nvPr/>
              </p:nvGrpSpPr>
              <p:grpSpPr bwMode="auto">
                <a:xfrm>
                  <a:off x="4451" y="662"/>
                  <a:ext cx="442" cy="951"/>
                  <a:chOff x="3334" y="1717"/>
                  <a:chExt cx="1125" cy="2426"/>
                </a:xfrm>
              </p:grpSpPr>
              <p:sp>
                <p:nvSpPr>
                  <p:cNvPr id="1102" name="Freeform 101"/>
                  <p:cNvSpPr>
                    <a:spLocks/>
                  </p:cNvSpPr>
                  <p:nvPr/>
                </p:nvSpPr>
                <p:spPr bwMode="hidden">
                  <a:xfrm rot="3144576">
                    <a:off x="2627" y="2423"/>
                    <a:ext cx="1723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4 w 2736"/>
                      <a:gd name="T5" fmla="*/ 9 h 504"/>
                      <a:gd name="T6" fmla="*/ 1085 w 2736"/>
                      <a:gd name="T7" fmla="*/ 9 h 504"/>
                      <a:gd name="T8" fmla="*/ 1079 w 2736"/>
                      <a:gd name="T9" fmla="*/ 40 h 504"/>
                      <a:gd name="T10" fmla="*/ 700 w 2736"/>
                      <a:gd name="T11" fmla="*/ 40 h 504"/>
                      <a:gd name="T12" fmla="*/ 259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03" name="Freeform 102"/>
                  <p:cNvSpPr>
                    <a:spLocks/>
                  </p:cNvSpPr>
                  <p:nvPr/>
                </p:nvSpPr>
                <p:spPr bwMode="hidden">
                  <a:xfrm rot="3144576">
                    <a:off x="3752" y="3435"/>
                    <a:ext cx="925" cy="491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5 h 791"/>
                      <a:gd name="T10" fmla="*/ 462 w 1769"/>
                      <a:gd name="T11" fmla="*/ 304 h 791"/>
                      <a:gd name="T12" fmla="*/ 435 w 1769"/>
                      <a:gd name="T13" fmla="*/ 243 h 791"/>
                      <a:gd name="T14" fmla="*/ 380 w 1769"/>
                      <a:gd name="T15" fmla="*/ 175 h 791"/>
                      <a:gd name="T16" fmla="*/ 303 w 1769"/>
                      <a:gd name="T17" fmla="*/ 114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090" name="Group 103"/>
                <p:cNvGrpSpPr>
                  <a:grpSpLocks/>
                </p:cNvGrpSpPr>
                <p:nvPr/>
              </p:nvGrpSpPr>
              <p:grpSpPr bwMode="auto">
                <a:xfrm>
                  <a:off x="4391" y="721"/>
                  <a:ext cx="347" cy="951"/>
                  <a:chOff x="3181" y="1866"/>
                  <a:chExt cx="883" cy="2426"/>
                </a:xfrm>
              </p:grpSpPr>
              <p:sp>
                <p:nvSpPr>
                  <p:cNvPr id="1100" name="Freeform 104"/>
                  <p:cNvSpPr>
                    <a:spLocks/>
                  </p:cNvSpPr>
                  <p:nvPr/>
                </p:nvSpPr>
                <p:spPr bwMode="hidden">
                  <a:xfrm rot="3745735">
                    <a:off x="2509" y="2511"/>
                    <a:ext cx="1643" cy="299"/>
                  </a:xfrm>
                  <a:custGeom>
                    <a:avLst/>
                    <a:gdLst>
                      <a:gd name="T0" fmla="*/ 0 w 2736"/>
                      <a:gd name="T1" fmla="*/ 177 h 504"/>
                      <a:gd name="T2" fmla="*/ 312 w 2736"/>
                      <a:gd name="T3" fmla="*/ 59 h 504"/>
                      <a:gd name="T4" fmla="*/ 641 w 2736"/>
                      <a:gd name="T5" fmla="*/ 8 h 504"/>
                      <a:gd name="T6" fmla="*/ 987 w 2736"/>
                      <a:gd name="T7" fmla="*/ 8 h 504"/>
                      <a:gd name="T8" fmla="*/ 981 w 2736"/>
                      <a:gd name="T9" fmla="*/ 36 h 504"/>
                      <a:gd name="T10" fmla="*/ 636 w 2736"/>
                      <a:gd name="T11" fmla="*/ 36 h 504"/>
                      <a:gd name="T12" fmla="*/ 236 w 2736"/>
                      <a:gd name="T13" fmla="*/ 103 h 504"/>
                      <a:gd name="T14" fmla="*/ 0 w 2736"/>
                      <a:gd name="T15" fmla="*/ 177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01" name="Freeform 105"/>
                  <p:cNvSpPr>
                    <a:spLocks/>
                  </p:cNvSpPr>
                  <p:nvPr/>
                </p:nvSpPr>
                <p:spPr bwMode="hidden">
                  <a:xfrm rot="3745735">
                    <a:off x="3387" y="3582"/>
                    <a:ext cx="885" cy="469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22 w 1769"/>
                      <a:gd name="T3" fmla="*/ 20 h 791"/>
                      <a:gd name="T4" fmla="*/ 290 w 1769"/>
                      <a:gd name="T5" fmla="*/ 71 h 791"/>
                      <a:gd name="T6" fmla="*/ 403 w 1769"/>
                      <a:gd name="T7" fmla="*/ 152 h 791"/>
                      <a:gd name="T8" fmla="*/ 439 w 1769"/>
                      <a:gd name="T9" fmla="*/ 214 h 791"/>
                      <a:gd name="T10" fmla="*/ 423 w 1769"/>
                      <a:gd name="T11" fmla="*/ 277 h 791"/>
                      <a:gd name="T12" fmla="*/ 398 w 1769"/>
                      <a:gd name="T13" fmla="*/ 222 h 791"/>
                      <a:gd name="T14" fmla="*/ 348 w 1769"/>
                      <a:gd name="T15" fmla="*/ 159 h 791"/>
                      <a:gd name="T16" fmla="*/ 278 w 1769"/>
                      <a:gd name="T17" fmla="*/ 104 h 791"/>
                      <a:gd name="T18" fmla="*/ 146 w 1769"/>
                      <a:gd name="T19" fmla="*/ 53 h 791"/>
                      <a:gd name="T20" fmla="*/ 0 w 1769"/>
                      <a:gd name="T21" fmla="*/ 27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091" name="Group 106"/>
                <p:cNvGrpSpPr>
                  <a:grpSpLocks/>
                </p:cNvGrpSpPr>
                <p:nvPr/>
              </p:nvGrpSpPr>
              <p:grpSpPr bwMode="auto">
                <a:xfrm>
                  <a:off x="4323" y="767"/>
                  <a:ext cx="243" cy="935"/>
                  <a:chOff x="3006" y="1983"/>
                  <a:chExt cx="619" cy="2386"/>
                </a:xfrm>
              </p:grpSpPr>
              <p:sp>
                <p:nvSpPr>
                  <p:cNvPr id="1098" name="Freeform 107"/>
                  <p:cNvSpPr>
                    <a:spLocks/>
                  </p:cNvSpPr>
                  <p:nvPr/>
                </p:nvSpPr>
                <p:spPr bwMode="hidden">
                  <a:xfrm rot="4286818">
                    <a:off x="2328" y="2644"/>
                    <a:ext cx="1600" cy="244"/>
                  </a:xfrm>
                  <a:custGeom>
                    <a:avLst/>
                    <a:gdLst>
                      <a:gd name="T0" fmla="*/ 0 w 2736"/>
                      <a:gd name="T1" fmla="*/ 118 h 504"/>
                      <a:gd name="T2" fmla="*/ 295 w 2736"/>
                      <a:gd name="T3" fmla="*/ 39 h 504"/>
                      <a:gd name="T4" fmla="*/ 608 w 2736"/>
                      <a:gd name="T5" fmla="*/ 6 h 504"/>
                      <a:gd name="T6" fmla="*/ 936 w 2736"/>
                      <a:gd name="T7" fmla="*/ 6 h 504"/>
                      <a:gd name="T8" fmla="*/ 930 w 2736"/>
                      <a:gd name="T9" fmla="*/ 24 h 504"/>
                      <a:gd name="T10" fmla="*/ 604 w 2736"/>
                      <a:gd name="T11" fmla="*/ 24 h 504"/>
                      <a:gd name="T12" fmla="*/ 223 w 2736"/>
                      <a:gd name="T13" fmla="*/ 68 h 504"/>
                      <a:gd name="T14" fmla="*/ 0 w 2736"/>
                      <a:gd name="T15" fmla="*/ 118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099" name="Freeform 108"/>
                  <p:cNvSpPr>
                    <a:spLocks/>
                  </p:cNvSpPr>
                  <p:nvPr/>
                </p:nvSpPr>
                <p:spPr bwMode="hidden">
                  <a:xfrm rot="4286818">
                    <a:off x="3003" y="3715"/>
                    <a:ext cx="857" cy="386"/>
                  </a:xfrm>
                  <a:custGeom>
                    <a:avLst/>
                    <a:gdLst>
                      <a:gd name="T0" fmla="*/ 1 w 1769"/>
                      <a:gd name="T1" fmla="*/ 2 h 791"/>
                      <a:gd name="T2" fmla="*/ 114 w 1769"/>
                      <a:gd name="T3" fmla="*/ 13 h 791"/>
                      <a:gd name="T4" fmla="*/ 272 w 1769"/>
                      <a:gd name="T5" fmla="*/ 48 h 791"/>
                      <a:gd name="T6" fmla="*/ 378 w 1769"/>
                      <a:gd name="T7" fmla="*/ 103 h 791"/>
                      <a:gd name="T8" fmla="*/ 412 w 1769"/>
                      <a:gd name="T9" fmla="*/ 145 h 791"/>
                      <a:gd name="T10" fmla="*/ 396 w 1769"/>
                      <a:gd name="T11" fmla="*/ 187 h 791"/>
                      <a:gd name="T12" fmla="*/ 373 w 1769"/>
                      <a:gd name="T13" fmla="*/ 150 h 791"/>
                      <a:gd name="T14" fmla="*/ 326 w 1769"/>
                      <a:gd name="T15" fmla="*/ 108 h 791"/>
                      <a:gd name="T16" fmla="*/ 260 w 1769"/>
                      <a:gd name="T17" fmla="*/ 70 h 791"/>
                      <a:gd name="T18" fmla="*/ 136 w 1769"/>
                      <a:gd name="T19" fmla="*/ 36 h 791"/>
                      <a:gd name="T20" fmla="*/ 0 w 1769"/>
                      <a:gd name="T21" fmla="*/ 18 h 791"/>
                      <a:gd name="T22" fmla="*/ 1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092" name="Group 109"/>
                <p:cNvGrpSpPr>
                  <a:grpSpLocks/>
                </p:cNvGrpSpPr>
                <p:nvPr/>
              </p:nvGrpSpPr>
              <p:grpSpPr bwMode="auto">
                <a:xfrm>
                  <a:off x="4249" y="813"/>
                  <a:ext cx="159" cy="870"/>
                  <a:chOff x="2819" y="2101"/>
                  <a:chExt cx="405" cy="2219"/>
                </a:xfrm>
              </p:grpSpPr>
              <p:sp>
                <p:nvSpPr>
                  <p:cNvPr id="1096" name="Freeform 110"/>
                  <p:cNvSpPr>
                    <a:spLocks/>
                  </p:cNvSpPr>
                  <p:nvPr/>
                </p:nvSpPr>
                <p:spPr bwMode="hidden">
                  <a:xfrm rot="4898956">
                    <a:off x="2218" y="2689"/>
                    <a:ext cx="1451" cy="247"/>
                  </a:xfrm>
                  <a:custGeom>
                    <a:avLst/>
                    <a:gdLst>
                      <a:gd name="T0" fmla="*/ 0 w 2736"/>
                      <a:gd name="T1" fmla="*/ 121 h 504"/>
                      <a:gd name="T2" fmla="*/ 243 w 2736"/>
                      <a:gd name="T3" fmla="*/ 40 h 504"/>
                      <a:gd name="T4" fmla="*/ 500 w 2736"/>
                      <a:gd name="T5" fmla="*/ 6 h 504"/>
                      <a:gd name="T6" fmla="*/ 770 w 2736"/>
                      <a:gd name="T7" fmla="*/ 6 h 504"/>
                      <a:gd name="T8" fmla="*/ 765 w 2736"/>
                      <a:gd name="T9" fmla="*/ 25 h 504"/>
                      <a:gd name="T10" fmla="*/ 496 w 2736"/>
                      <a:gd name="T11" fmla="*/ 25 h 504"/>
                      <a:gd name="T12" fmla="*/ 184 w 2736"/>
                      <a:gd name="T13" fmla="*/ 70 h 504"/>
                      <a:gd name="T14" fmla="*/ 0 w 2736"/>
                      <a:gd name="T15" fmla="*/ 121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097" name="Freeform 111"/>
                  <p:cNvSpPr>
                    <a:spLocks/>
                  </p:cNvSpPr>
                  <p:nvPr/>
                </p:nvSpPr>
                <p:spPr bwMode="hidden">
                  <a:xfrm rot="4898956">
                    <a:off x="2637" y="3699"/>
                    <a:ext cx="789" cy="386"/>
                  </a:xfrm>
                  <a:custGeom>
                    <a:avLst/>
                    <a:gdLst>
                      <a:gd name="T0" fmla="*/ 1 w 1769"/>
                      <a:gd name="T1" fmla="*/ 2 h 791"/>
                      <a:gd name="T2" fmla="*/ 96 w 1769"/>
                      <a:gd name="T3" fmla="*/ 13 h 791"/>
                      <a:gd name="T4" fmla="*/ 230 w 1769"/>
                      <a:gd name="T5" fmla="*/ 48 h 791"/>
                      <a:gd name="T6" fmla="*/ 321 w 1769"/>
                      <a:gd name="T7" fmla="*/ 103 h 791"/>
                      <a:gd name="T8" fmla="*/ 349 w 1769"/>
                      <a:gd name="T9" fmla="*/ 145 h 791"/>
                      <a:gd name="T10" fmla="*/ 336 w 1769"/>
                      <a:gd name="T11" fmla="*/ 187 h 791"/>
                      <a:gd name="T12" fmla="*/ 316 w 1769"/>
                      <a:gd name="T13" fmla="*/ 150 h 791"/>
                      <a:gd name="T14" fmla="*/ 277 w 1769"/>
                      <a:gd name="T15" fmla="*/ 108 h 791"/>
                      <a:gd name="T16" fmla="*/ 221 w 1769"/>
                      <a:gd name="T17" fmla="*/ 70 h 791"/>
                      <a:gd name="T18" fmla="*/ 116 w 1769"/>
                      <a:gd name="T19" fmla="*/ 36 h 791"/>
                      <a:gd name="T20" fmla="*/ 0 w 1769"/>
                      <a:gd name="T21" fmla="*/ 18 h 791"/>
                      <a:gd name="T22" fmla="*/ 1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093" name="Group 112"/>
                <p:cNvGrpSpPr>
                  <a:grpSpLocks/>
                </p:cNvGrpSpPr>
                <p:nvPr/>
              </p:nvGrpSpPr>
              <p:grpSpPr bwMode="auto">
                <a:xfrm>
                  <a:off x="4045" y="826"/>
                  <a:ext cx="167" cy="857"/>
                  <a:chOff x="2287" y="2135"/>
                  <a:chExt cx="426" cy="2185"/>
                </a:xfrm>
              </p:grpSpPr>
              <p:sp>
                <p:nvSpPr>
                  <p:cNvPr id="1094" name="Freeform 113"/>
                  <p:cNvSpPr>
                    <a:spLocks/>
                  </p:cNvSpPr>
                  <p:nvPr/>
                </p:nvSpPr>
                <p:spPr bwMode="hidden">
                  <a:xfrm rot="5755659">
                    <a:off x="1903" y="2758"/>
                    <a:ext cx="1432" cy="186"/>
                  </a:xfrm>
                  <a:custGeom>
                    <a:avLst/>
                    <a:gdLst>
                      <a:gd name="T0" fmla="*/ 0 w 2736"/>
                      <a:gd name="T1" fmla="*/ 69 h 504"/>
                      <a:gd name="T2" fmla="*/ 237 w 2736"/>
                      <a:gd name="T3" fmla="*/ 23 h 504"/>
                      <a:gd name="T4" fmla="*/ 487 w 2736"/>
                      <a:gd name="T5" fmla="*/ 3 h 504"/>
                      <a:gd name="T6" fmla="*/ 749 w 2736"/>
                      <a:gd name="T7" fmla="*/ 3 h 504"/>
                      <a:gd name="T8" fmla="*/ 745 w 2736"/>
                      <a:gd name="T9" fmla="*/ 14 h 504"/>
                      <a:gd name="T10" fmla="*/ 483 w 2736"/>
                      <a:gd name="T11" fmla="*/ 14 h 504"/>
                      <a:gd name="T12" fmla="*/ 179 w 2736"/>
                      <a:gd name="T13" fmla="*/ 40 h 504"/>
                      <a:gd name="T14" fmla="*/ 0 w 2736"/>
                      <a:gd name="T15" fmla="*/ 69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095" name="Freeform 114"/>
                  <p:cNvSpPr>
                    <a:spLocks/>
                  </p:cNvSpPr>
                  <p:nvPr/>
                </p:nvSpPr>
                <p:spPr bwMode="hidden">
                  <a:xfrm rot="5755659">
                    <a:off x="2051" y="3756"/>
                    <a:ext cx="767" cy="294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91 w 1769"/>
                      <a:gd name="T3" fmla="*/ 8 h 791"/>
                      <a:gd name="T4" fmla="*/ 218 w 1769"/>
                      <a:gd name="T5" fmla="*/ 28 h 791"/>
                      <a:gd name="T6" fmla="*/ 303 w 1769"/>
                      <a:gd name="T7" fmla="*/ 60 h 791"/>
                      <a:gd name="T8" fmla="*/ 330 w 1769"/>
                      <a:gd name="T9" fmla="*/ 84 h 791"/>
                      <a:gd name="T10" fmla="*/ 317 w 1769"/>
                      <a:gd name="T11" fmla="*/ 109 h 791"/>
                      <a:gd name="T12" fmla="*/ 299 w 1769"/>
                      <a:gd name="T13" fmla="*/ 87 h 791"/>
                      <a:gd name="T14" fmla="*/ 261 w 1769"/>
                      <a:gd name="T15" fmla="*/ 63 h 791"/>
                      <a:gd name="T16" fmla="*/ 209 w 1769"/>
                      <a:gd name="T17" fmla="*/ 41 h 791"/>
                      <a:gd name="T18" fmla="*/ 109 w 1769"/>
                      <a:gd name="T19" fmla="*/ 21 h 791"/>
                      <a:gd name="T20" fmla="*/ 0 w 1769"/>
                      <a:gd name="T21" fmla="*/ 10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1038" name="Freeform 115"/>
              <p:cNvSpPr>
                <a:spLocks/>
              </p:cNvSpPr>
              <p:nvPr/>
            </p:nvSpPr>
            <p:spPr bwMode="hidden">
              <a:xfrm flipH="1">
                <a:off x="3873" y="934"/>
                <a:ext cx="190" cy="580"/>
              </a:xfrm>
              <a:custGeom>
                <a:avLst/>
                <a:gdLst>
                  <a:gd name="T0" fmla="*/ 0 w 776"/>
                  <a:gd name="T1" fmla="*/ 4 h 2368"/>
                  <a:gd name="T2" fmla="*/ 14 w 776"/>
                  <a:gd name="T3" fmla="*/ 1 h 2368"/>
                  <a:gd name="T4" fmla="*/ 6 w 776"/>
                  <a:gd name="T5" fmla="*/ 10 h 2368"/>
                  <a:gd name="T6" fmla="*/ 20 w 776"/>
                  <a:gd name="T7" fmla="*/ 10 h 2368"/>
                  <a:gd name="T8" fmla="*/ 12 w 776"/>
                  <a:gd name="T9" fmla="*/ 18 h 2368"/>
                  <a:gd name="T10" fmla="*/ 23 w 776"/>
                  <a:gd name="T11" fmla="*/ 21 h 2368"/>
                  <a:gd name="T12" fmla="*/ 17 w 776"/>
                  <a:gd name="T13" fmla="*/ 27 h 2368"/>
                  <a:gd name="T14" fmla="*/ 29 w 776"/>
                  <a:gd name="T15" fmla="*/ 30 h 2368"/>
                  <a:gd name="T16" fmla="*/ 23 w 776"/>
                  <a:gd name="T17" fmla="*/ 36 h 2368"/>
                  <a:gd name="T18" fmla="*/ 32 w 776"/>
                  <a:gd name="T19" fmla="*/ 38 h 2368"/>
                  <a:gd name="T20" fmla="*/ 29 w 776"/>
                  <a:gd name="T21" fmla="*/ 44 h 2368"/>
                  <a:gd name="T22" fmla="*/ 35 w 776"/>
                  <a:gd name="T23" fmla="*/ 50 h 2368"/>
                  <a:gd name="T24" fmla="*/ 35 w 776"/>
                  <a:gd name="T25" fmla="*/ 56 h 2368"/>
                  <a:gd name="T26" fmla="*/ 40 w 776"/>
                  <a:gd name="T27" fmla="*/ 64 h 2368"/>
                  <a:gd name="T28" fmla="*/ 37 w 776"/>
                  <a:gd name="T29" fmla="*/ 73 h 2368"/>
                  <a:gd name="T30" fmla="*/ 43 w 776"/>
                  <a:gd name="T31" fmla="*/ 79 h 2368"/>
                  <a:gd name="T32" fmla="*/ 40 w 776"/>
                  <a:gd name="T33" fmla="*/ 87 h 2368"/>
                  <a:gd name="T34" fmla="*/ 43 w 776"/>
                  <a:gd name="T35" fmla="*/ 96 h 2368"/>
                  <a:gd name="T36" fmla="*/ 40 w 776"/>
                  <a:gd name="T37" fmla="*/ 102 h 2368"/>
                  <a:gd name="T38" fmla="*/ 46 w 776"/>
                  <a:gd name="T39" fmla="*/ 110 h 2368"/>
                  <a:gd name="T40" fmla="*/ 43 w 776"/>
                  <a:gd name="T41" fmla="*/ 119 h 2368"/>
                  <a:gd name="T42" fmla="*/ 46 w 776"/>
                  <a:gd name="T43" fmla="*/ 131 h 2368"/>
                  <a:gd name="T44" fmla="*/ 43 w 776"/>
                  <a:gd name="T45" fmla="*/ 133 h 2368"/>
                  <a:gd name="T46" fmla="*/ 46 w 776"/>
                  <a:gd name="T47" fmla="*/ 142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9" name="Arc 116"/>
              <p:cNvSpPr>
                <a:spLocks/>
              </p:cNvSpPr>
              <p:nvPr/>
            </p:nvSpPr>
            <p:spPr bwMode="hidden">
              <a:xfrm flipH="1">
                <a:off x="3527" y="725"/>
                <a:ext cx="832" cy="900"/>
              </a:xfrm>
              <a:custGeom>
                <a:avLst/>
                <a:gdLst>
                  <a:gd name="T0" fmla="*/ 0 w 21600"/>
                  <a:gd name="T1" fmla="*/ 0 h 21602"/>
                  <a:gd name="T2" fmla="*/ 1 w 21600"/>
                  <a:gd name="T3" fmla="*/ 2 h 21602"/>
                  <a:gd name="T4" fmla="*/ 0 w 21600"/>
                  <a:gd name="T5" fmla="*/ 1 h 2160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2" fill="none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lnTo>
                      <a:pt x="5466" y="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0" name="Arc 117"/>
              <p:cNvSpPr>
                <a:spLocks/>
              </p:cNvSpPr>
              <p:nvPr/>
            </p:nvSpPr>
            <p:spPr bwMode="hidden">
              <a:xfrm flipV="1">
                <a:off x="4278" y="179"/>
                <a:ext cx="1007" cy="802"/>
              </a:xfrm>
              <a:custGeom>
                <a:avLst/>
                <a:gdLst>
                  <a:gd name="T0" fmla="*/ 1 w 36729"/>
                  <a:gd name="T1" fmla="*/ 1 h 21600"/>
                  <a:gd name="T2" fmla="*/ 0 w 36729"/>
                  <a:gd name="T3" fmla="*/ 1 h 21600"/>
                  <a:gd name="T4" fmla="*/ 0 w 36729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6729" h="21600" fill="none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</a:path>
                  <a:path w="36729" h="21600" stroke="0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  <a:lnTo>
                      <a:pt x="17826" y="0"/>
                    </a:lnTo>
                    <a:lnTo>
                      <a:pt x="36729" y="1045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1" name="Arc 118"/>
              <p:cNvSpPr>
                <a:spLocks/>
              </p:cNvSpPr>
              <p:nvPr/>
            </p:nvSpPr>
            <p:spPr bwMode="hidden">
              <a:xfrm flipH="1">
                <a:off x="3612" y="580"/>
                <a:ext cx="485" cy="933"/>
              </a:xfrm>
              <a:custGeom>
                <a:avLst/>
                <a:gdLst>
                  <a:gd name="T0" fmla="*/ 0 w 28940"/>
                  <a:gd name="T1" fmla="*/ 0 h 22305"/>
                  <a:gd name="T2" fmla="*/ 0 w 28940"/>
                  <a:gd name="T3" fmla="*/ 2 h 22305"/>
                  <a:gd name="T4" fmla="*/ 0 w 28940"/>
                  <a:gd name="T5" fmla="*/ 2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8940" h="22305" fill="none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lnTo>
                      <a:pt x="0" y="1285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2" name="Arc 119"/>
              <p:cNvSpPr>
                <a:spLocks/>
              </p:cNvSpPr>
              <p:nvPr/>
            </p:nvSpPr>
            <p:spPr bwMode="hidden">
              <a:xfrm flipH="1">
                <a:off x="3267" y="628"/>
                <a:ext cx="791" cy="928"/>
              </a:xfrm>
              <a:custGeom>
                <a:avLst/>
                <a:gdLst>
                  <a:gd name="T0" fmla="*/ 0 w 30473"/>
                  <a:gd name="T1" fmla="*/ 0 h 22305"/>
                  <a:gd name="T2" fmla="*/ 1 w 30473"/>
                  <a:gd name="T3" fmla="*/ 2 h 22305"/>
                  <a:gd name="T4" fmla="*/ 0 w 30473"/>
                  <a:gd name="T5" fmla="*/ 2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0473" h="22305" fill="none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</a:path>
                  <a:path w="30473" h="22305" stroke="0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  <a:lnTo>
                      <a:pt x="8873" y="21600"/>
                    </a:lnTo>
                    <a:lnTo>
                      <a:pt x="-1" y="1906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3" name="Arc 120"/>
              <p:cNvSpPr>
                <a:spLocks/>
              </p:cNvSpPr>
              <p:nvPr/>
            </p:nvSpPr>
            <p:spPr bwMode="hidden">
              <a:xfrm flipH="1">
                <a:off x="3197" y="458"/>
                <a:ext cx="932" cy="933"/>
              </a:xfrm>
              <a:custGeom>
                <a:avLst/>
                <a:gdLst>
                  <a:gd name="T0" fmla="*/ 0 w 34455"/>
                  <a:gd name="T1" fmla="*/ 0 h 22305"/>
                  <a:gd name="T2" fmla="*/ 1 w 34455"/>
                  <a:gd name="T3" fmla="*/ 2 h 22305"/>
                  <a:gd name="T4" fmla="*/ 0 w 34455"/>
                  <a:gd name="T5" fmla="*/ 2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455" h="22305" fill="none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lnTo>
                      <a:pt x="0" y="4241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4" name="Arc 121"/>
              <p:cNvSpPr>
                <a:spLocks/>
              </p:cNvSpPr>
              <p:nvPr/>
            </p:nvSpPr>
            <p:spPr bwMode="hidden">
              <a:xfrm>
                <a:off x="4229" y="589"/>
                <a:ext cx="149" cy="933"/>
              </a:xfrm>
              <a:custGeom>
                <a:avLst/>
                <a:gdLst>
                  <a:gd name="T0" fmla="*/ 0 w 34812"/>
                  <a:gd name="T1" fmla="*/ 0 h 22305"/>
                  <a:gd name="T2" fmla="*/ 0 w 34812"/>
                  <a:gd name="T3" fmla="*/ 2 h 22305"/>
                  <a:gd name="T4" fmla="*/ 0 w 34812"/>
                  <a:gd name="T5" fmla="*/ 2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5" name="Arc 122"/>
              <p:cNvSpPr>
                <a:spLocks/>
              </p:cNvSpPr>
              <p:nvPr/>
            </p:nvSpPr>
            <p:spPr bwMode="hidden">
              <a:xfrm>
                <a:off x="4269" y="585"/>
                <a:ext cx="393" cy="933"/>
              </a:xfrm>
              <a:custGeom>
                <a:avLst/>
                <a:gdLst>
                  <a:gd name="T0" fmla="*/ 0 w 34812"/>
                  <a:gd name="T1" fmla="*/ 0 h 22305"/>
                  <a:gd name="T2" fmla="*/ 0 w 34812"/>
                  <a:gd name="T3" fmla="*/ 2 h 22305"/>
                  <a:gd name="T4" fmla="*/ 0 w 34812"/>
                  <a:gd name="T5" fmla="*/ 2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6" name="Arc 123"/>
              <p:cNvSpPr>
                <a:spLocks/>
              </p:cNvSpPr>
              <p:nvPr/>
            </p:nvSpPr>
            <p:spPr bwMode="hidden">
              <a:xfrm>
                <a:off x="4302" y="463"/>
                <a:ext cx="558" cy="933"/>
              </a:xfrm>
              <a:custGeom>
                <a:avLst/>
                <a:gdLst>
                  <a:gd name="T0" fmla="*/ 0 w 34812"/>
                  <a:gd name="T1" fmla="*/ 0 h 22305"/>
                  <a:gd name="T2" fmla="*/ 0 w 34812"/>
                  <a:gd name="T3" fmla="*/ 2 h 22305"/>
                  <a:gd name="T4" fmla="*/ 0 w 34812"/>
                  <a:gd name="T5" fmla="*/ 2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7" name="Freeform 124"/>
              <p:cNvSpPr>
                <a:spLocks/>
              </p:cNvSpPr>
              <p:nvPr/>
            </p:nvSpPr>
            <p:spPr bwMode="hidden">
              <a:xfrm>
                <a:off x="4410" y="1033"/>
                <a:ext cx="188" cy="580"/>
              </a:xfrm>
              <a:custGeom>
                <a:avLst/>
                <a:gdLst>
                  <a:gd name="T0" fmla="*/ 0 w 776"/>
                  <a:gd name="T1" fmla="*/ 4 h 2368"/>
                  <a:gd name="T2" fmla="*/ 14 w 776"/>
                  <a:gd name="T3" fmla="*/ 1 h 2368"/>
                  <a:gd name="T4" fmla="*/ 6 w 776"/>
                  <a:gd name="T5" fmla="*/ 10 h 2368"/>
                  <a:gd name="T6" fmla="*/ 20 w 776"/>
                  <a:gd name="T7" fmla="*/ 10 h 2368"/>
                  <a:gd name="T8" fmla="*/ 11 w 776"/>
                  <a:gd name="T9" fmla="*/ 18 h 2368"/>
                  <a:gd name="T10" fmla="*/ 23 w 776"/>
                  <a:gd name="T11" fmla="*/ 21 h 2368"/>
                  <a:gd name="T12" fmla="*/ 17 w 776"/>
                  <a:gd name="T13" fmla="*/ 27 h 2368"/>
                  <a:gd name="T14" fmla="*/ 28 w 776"/>
                  <a:gd name="T15" fmla="*/ 30 h 2368"/>
                  <a:gd name="T16" fmla="*/ 23 w 776"/>
                  <a:gd name="T17" fmla="*/ 36 h 2368"/>
                  <a:gd name="T18" fmla="*/ 31 w 776"/>
                  <a:gd name="T19" fmla="*/ 38 h 2368"/>
                  <a:gd name="T20" fmla="*/ 28 w 776"/>
                  <a:gd name="T21" fmla="*/ 44 h 2368"/>
                  <a:gd name="T22" fmla="*/ 34 w 776"/>
                  <a:gd name="T23" fmla="*/ 50 h 2368"/>
                  <a:gd name="T24" fmla="*/ 34 w 776"/>
                  <a:gd name="T25" fmla="*/ 56 h 2368"/>
                  <a:gd name="T26" fmla="*/ 39 w 776"/>
                  <a:gd name="T27" fmla="*/ 64 h 2368"/>
                  <a:gd name="T28" fmla="*/ 37 w 776"/>
                  <a:gd name="T29" fmla="*/ 73 h 2368"/>
                  <a:gd name="T30" fmla="*/ 42 w 776"/>
                  <a:gd name="T31" fmla="*/ 79 h 2368"/>
                  <a:gd name="T32" fmla="*/ 39 w 776"/>
                  <a:gd name="T33" fmla="*/ 87 h 2368"/>
                  <a:gd name="T34" fmla="*/ 42 w 776"/>
                  <a:gd name="T35" fmla="*/ 96 h 2368"/>
                  <a:gd name="T36" fmla="*/ 39 w 776"/>
                  <a:gd name="T37" fmla="*/ 102 h 2368"/>
                  <a:gd name="T38" fmla="*/ 45 w 776"/>
                  <a:gd name="T39" fmla="*/ 110 h 2368"/>
                  <a:gd name="T40" fmla="*/ 42 w 776"/>
                  <a:gd name="T41" fmla="*/ 119 h 2368"/>
                  <a:gd name="T42" fmla="*/ 45 w 776"/>
                  <a:gd name="T43" fmla="*/ 131 h 2368"/>
                  <a:gd name="T44" fmla="*/ 42 w 776"/>
                  <a:gd name="T45" fmla="*/ 133 h 2368"/>
                  <a:gd name="T46" fmla="*/ 45 w 776"/>
                  <a:gd name="T47" fmla="*/ 142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8" name="Freeform 125"/>
              <p:cNvSpPr>
                <a:spLocks/>
              </p:cNvSpPr>
              <p:nvPr/>
            </p:nvSpPr>
            <p:spPr bwMode="hidden">
              <a:xfrm rot="19660755" flipV="1">
                <a:off x="4114" y="843"/>
                <a:ext cx="171" cy="326"/>
              </a:xfrm>
              <a:custGeom>
                <a:avLst/>
                <a:gdLst>
                  <a:gd name="T0" fmla="*/ 0 w 776"/>
                  <a:gd name="T1" fmla="*/ 1 h 2368"/>
                  <a:gd name="T2" fmla="*/ 12 w 776"/>
                  <a:gd name="T3" fmla="*/ 0 h 2368"/>
                  <a:gd name="T4" fmla="*/ 5 w 776"/>
                  <a:gd name="T5" fmla="*/ 3 h 2368"/>
                  <a:gd name="T6" fmla="*/ 16 w 776"/>
                  <a:gd name="T7" fmla="*/ 3 h 2368"/>
                  <a:gd name="T8" fmla="*/ 9 w 776"/>
                  <a:gd name="T9" fmla="*/ 6 h 2368"/>
                  <a:gd name="T10" fmla="*/ 19 w 776"/>
                  <a:gd name="T11" fmla="*/ 7 h 2368"/>
                  <a:gd name="T12" fmla="*/ 14 w 776"/>
                  <a:gd name="T13" fmla="*/ 9 h 2368"/>
                  <a:gd name="T14" fmla="*/ 23 w 776"/>
                  <a:gd name="T15" fmla="*/ 9 h 2368"/>
                  <a:gd name="T16" fmla="*/ 19 w 776"/>
                  <a:gd name="T17" fmla="*/ 11 h 2368"/>
                  <a:gd name="T18" fmla="*/ 26 w 776"/>
                  <a:gd name="T19" fmla="*/ 12 h 2368"/>
                  <a:gd name="T20" fmla="*/ 23 w 776"/>
                  <a:gd name="T21" fmla="*/ 14 h 2368"/>
                  <a:gd name="T22" fmla="*/ 28 w 776"/>
                  <a:gd name="T23" fmla="*/ 16 h 2368"/>
                  <a:gd name="T24" fmla="*/ 28 w 776"/>
                  <a:gd name="T25" fmla="*/ 18 h 2368"/>
                  <a:gd name="T26" fmla="*/ 33 w 776"/>
                  <a:gd name="T27" fmla="*/ 20 h 2368"/>
                  <a:gd name="T28" fmla="*/ 30 w 776"/>
                  <a:gd name="T29" fmla="*/ 23 h 2368"/>
                  <a:gd name="T30" fmla="*/ 35 w 776"/>
                  <a:gd name="T31" fmla="*/ 25 h 2368"/>
                  <a:gd name="T32" fmla="*/ 33 w 776"/>
                  <a:gd name="T33" fmla="*/ 28 h 2368"/>
                  <a:gd name="T34" fmla="*/ 35 w 776"/>
                  <a:gd name="T35" fmla="*/ 30 h 2368"/>
                  <a:gd name="T36" fmla="*/ 33 w 776"/>
                  <a:gd name="T37" fmla="*/ 32 h 2368"/>
                  <a:gd name="T38" fmla="*/ 37 w 776"/>
                  <a:gd name="T39" fmla="*/ 35 h 2368"/>
                  <a:gd name="T40" fmla="*/ 35 w 776"/>
                  <a:gd name="T41" fmla="*/ 38 h 2368"/>
                  <a:gd name="T42" fmla="*/ 37 w 776"/>
                  <a:gd name="T43" fmla="*/ 41 h 2368"/>
                  <a:gd name="T44" fmla="*/ 35 w 776"/>
                  <a:gd name="T45" fmla="*/ 42 h 2368"/>
                  <a:gd name="T46" fmla="*/ 37 w 776"/>
                  <a:gd name="T47" fmla="*/ 45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9" name="Arc 126"/>
              <p:cNvSpPr>
                <a:spLocks/>
              </p:cNvSpPr>
              <p:nvPr/>
            </p:nvSpPr>
            <p:spPr bwMode="hidden">
              <a:xfrm flipH="1">
                <a:off x="3144" y="319"/>
                <a:ext cx="996" cy="933"/>
              </a:xfrm>
              <a:custGeom>
                <a:avLst/>
                <a:gdLst>
                  <a:gd name="T0" fmla="*/ 0 w 36830"/>
                  <a:gd name="T1" fmla="*/ 0 h 22305"/>
                  <a:gd name="T2" fmla="*/ 1 w 36830"/>
                  <a:gd name="T3" fmla="*/ 2 h 22305"/>
                  <a:gd name="T4" fmla="*/ 0 w 36830"/>
                  <a:gd name="T5" fmla="*/ 2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6830" h="22305" fill="none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</a:path>
                  <a:path w="36830" h="22305" stroke="0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  <a:lnTo>
                      <a:pt x="15230" y="21600"/>
                    </a:lnTo>
                    <a:lnTo>
                      <a:pt x="0" y="6283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50" name="Arc 127"/>
              <p:cNvSpPr>
                <a:spLocks/>
              </p:cNvSpPr>
              <p:nvPr/>
            </p:nvSpPr>
            <p:spPr bwMode="hidden">
              <a:xfrm flipH="1">
                <a:off x="3426" y="122"/>
                <a:ext cx="724" cy="899"/>
              </a:xfrm>
              <a:custGeom>
                <a:avLst/>
                <a:gdLst>
                  <a:gd name="T0" fmla="*/ 0 w 31881"/>
                  <a:gd name="T1" fmla="*/ 1 h 21600"/>
                  <a:gd name="T2" fmla="*/ 0 w 31881"/>
                  <a:gd name="T3" fmla="*/ 0 h 21600"/>
                  <a:gd name="T4" fmla="*/ 0 w 31881"/>
                  <a:gd name="T5" fmla="*/ 2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1881" h="21600" fill="none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</a:path>
                  <a:path w="31881" h="21600" stroke="0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  <a:lnTo>
                      <a:pt x="18231" y="21600"/>
                    </a:lnTo>
                    <a:lnTo>
                      <a:pt x="-1" y="10015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51" name="Arc 128"/>
              <p:cNvSpPr>
                <a:spLocks/>
              </p:cNvSpPr>
              <p:nvPr/>
            </p:nvSpPr>
            <p:spPr bwMode="hidden">
              <a:xfrm>
                <a:off x="4199" y="502"/>
                <a:ext cx="297" cy="901"/>
              </a:xfrm>
              <a:custGeom>
                <a:avLst/>
                <a:gdLst>
                  <a:gd name="T0" fmla="*/ 0 w 31146"/>
                  <a:gd name="T1" fmla="*/ 0 h 21600"/>
                  <a:gd name="T2" fmla="*/ 0 w 31146"/>
                  <a:gd name="T3" fmla="*/ 1 h 21600"/>
                  <a:gd name="T4" fmla="*/ 0 w 31146"/>
                  <a:gd name="T5" fmla="*/ 2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1146" h="21600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</a:path>
                  <a:path w="31146" h="21600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52" name="Freeform 129"/>
              <p:cNvSpPr>
                <a:spLocks/>
              </p:cNvSpPr>
              <p:nvPr/>
            </p:nvSpPr>
            <p:spPr bwMode="hidden">
              <a:xfrm flipH="1">
                <a:off x="3307" y="981"/>
                <a:ext cx="426" cy="598"/>
              </a:xfrm>
              <a:custGeom>
                <a:avLst/>
                <a:gdLst>
                  <a:gd name="T0" fmla="*/ 0 w 776"/>
                  <a:gd name="T1" fmla="*/ 4 h 2368"/>
                  <a:gd name="T2" fmla="*/ 72 w 776"/>
                  <a:gd name="T3" fmla="*/ 1 h 2368"/>
                  <a:gd name="T4" fmla="*/ 29 w 776"/>
                  <a:gd name="T5" fmla="*/ 10 h 2368"/>
                  <a:gd name="T6" fmla="*/ 101 w 776"/>
                  <a:gd name="T7" fmla="*/ 10 h 2368"/>
                  <a:gd name="T8" fmla="*/ 58 w 776"/>
                  <a:gd name="T9" fmla="*/ 19 h 2368"/>
                  <a:gd name="T10" fmla="*/ 116 w 776"/>
                  <a:gd name="T11" fmla="*/ 22 h 2368"/>
                  <a:gd name="T12" fmla="*/ 87 w 776"/>
                  <a:gd name="T13" fmla="*/ 29 h 2368"/>
                  <a:gd name="T14" fmla="*/ 145 w 776"/>
                  <a:gd name="T15" fmla="*/ 32 h 2368"/>
                  <a:gd name="T16" fmla="*/ 116 w 776"/>
                  <a:gd name="T17" fmla="*/ 38 h 2368"/>
                  <a:gd name="T18" fmla="*/ 159 w 776"/>
                  <a:gd name="T19" fmla="*/ 41 h 2368"/>
                  <a:gd name="T20" fmla="*/ 145 w 776"/>
                  <a:gd name="T21" fmla="*/ 47 h 2368"/>
                  <a:gd name="T22" fmla="*/ 173 w 776"/>
                  <a:gd name="T23" fmla="*/ 53 h 2368"/>
                  <a:gd name="T24" fmla="*/ 173 w 776"/>
                  <a:gd name="T25" fmla="*/ 59 h 2368"/>
                  <a:gd name="T26" fmla="*/ 203 w 776"/>
                  <a:gd name="T27" fmla="*/ 68 h 2368"/>
                  <a:gd name="T28" fmla="*/ 188 w 776"/>
                  <a:gd name="T29" fmla="*/ 78 h 2368"/>
                  <a:gd name="T30" fmla="*/ 217 w 776"/>
                  <a:gd name="T31" fmla="*/ 84 h 2368"/>
                  <a:gd name="T32" fmla="*/ 203 w 776"/>
                  <a:gd name="T33" fmla="*/ 93 h 2368"/>
                  <a:gd name="T34" fmla="*/ 217 w 776"/>
                  <a:gd name="T35" fmla="*/ 102 h 2368"/>
                  <a:gd name="T36" fmla="*/ 203 w 776"/>
                  <a:gd name="T37" fmla="*/ 108 h 2368"/>
                  <a:gd name="T38" fmla="*/ 232 w 776"/>
                  <a:gd name="T39" fmla="*/ 117 h 2368"/>
                  <a:gd name="T40" fmla="*/ 217 w 776"/>
                  <a:gd name="T41" fmla="*/ 127 h 2368"/>
                  <a:gd name="T42" fmla="*/ 232 w 776"/>
                  <a:gd name="T43" fmla="*/ 139 h 2368"/>
                  <a:gd name="T44" fmla="*/ 217 w 776"/>
                  <a:gd name="T45" fmla="*/ 142 h 2368"/>
                  <a:gd name="T46" fmla="*/ 232 w 776"/>
                  <a:gd name="T47" fmla="*/ 15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53" name="Freeform 130"/>
              <p:cNvSpPr>
                <a:spLocks/>
              </p:cNvSpPr>
              <p:nvPr/>
            </p:nvSpPr>
            <p:spPr bwMode="hidden">
              <a:xfrm flipH="1">
                <a:off x="3507" y="350"/>
                <a:ext cx="273" cy="597"/>
              </a:xfrm>
              <a:custGeom>
                <a:avLst/>
                <a:gdLst>
                  <a:gd name="T0" fmla="*/ 0 w 776"/>
                  <a:gd name="T1" fmla="*/ 4 h 2368"/>
                  <a:gd name="T2" fmla="*/ 30 w 776"/>
                  <a:gd name="T3" fmla="*/ 1 h 2368"/>
                  <a:gd name="T4" fmla="*/ 12 w 776"/>
                  <a:gd name="T5" fmla="*/ 10 h 2368"/>
                  <a:gd name="T6" fmla="*/ 42 w 776"/>
                  <a:gd name="T7" fmla="*/ 10 h 2368"/>
                  <a:gd name="T8" fmla="*/ 24 w 776"/>
                  <a:gd name="T9" fmla="*/ 19 h 2368"/>
                  <a:gd name="T10" fmla="*/ 47 w 776"/>
                  <a:gd name="T11" fmla="*/ 22 h 2368"/>
                  <a:gd name="T12" fmla="*/ 36 w 776"/>
                  <a:gd name="T13" fmla="*/ 28 h 2368"/>
                  <a:gd name="T14" fmla="*/ 59 w 776"/>
                  <a:gd name="T15" fmla="*/ 32 h 2368"/>
                  <a:gd name="T16" fmla="*/ 47 w 776"/>
                  <a:gd name="T17" fmla="*/ 38 h 2368"/>
                  <a:gd name="T18" fmla="*/ 65 w 776"/>
                  <a:gd name="T19" fmla="*/ 41 h 2368"/>
                  <a:gd name="T20" fmla="*/ 59 w 776"/>
                  <a:gd name="T21" fmla="*/ 47 h 2368"/>
                  <a:gd name="T22" fmla="*/ 71 w 776"/>
                  <a:gd name="T23" fmla="*/ 53 h 2368"/>
                  <a:gd name="T24" fmla="*/ 71 w 776"/>
                  <a:gd name="T25" fmla="*/ 59 h 2368"/>
                  <a:gd name="T26" fmla="*/ 83 w 776"/>
                  <a:gd name="T27" fmla="*/ 68 h 2368"/>
                  <a:gd name="T28" fmla="*/ 77 w 776"/>
                  <a:gd name="T29" fmla="*/ 77 h 2368"/>
                  <a:gd name="T30" fmla="*/ 89 w 776"/>
                  <a:gd name="T31" fmla="*/ 83 h 2368"/>
                  <a:gd name="T32" fmla="*/ 83 w 776"/>
                  <a:gd name="T33" fmla="*/ 93 h 2368"/>
                  <a:gd name="T34" fmla="*/ 89 w 776"/>
                  <a:gd name="T35" fmla="*/ 102 h 2368"/>
                  <a:gd name="T36" fmla="*/ 83 w 776"/>
                  <a:gd name="T37" fmla="*/ 108 h 2368"/>
                  <a:gd name="T38" fmla="*/ 95 w 776"/>
                  <a:gd name="T39" fmla="*/ 117 h 2368"/>
                  <a:gd name="T40" fmla="*/ 89 w 776"/>
                  <a:gd name="T41" fmla="*/ 126 h 2368"/>
                  <a:gd name="T42" fmla="*/ 95 w 776"/>
                  <a:gd name="T43" fmla="*/ 138 h 2368"/>
                  <a:gd name="T44" fmla="*/ 89 w 776"/>
                  <a:gd name="T45" fmla="*/ 141 h 2368"/>
                  <a:gd name="T46" fmla="*/ 95 w 776"/>
                  <a:gd name="T47" fmla="*/ 15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54" name="Freeform 131"/>
              <p:cNvSpPr>
                <a:spLocks/>
              </p:cNvSpPr>
              <p:nvPr/>
            </p:nvSpPr>
            <p:spPr bwMode="hidden">
              <a:xfrm flipH="1">
                <a:off x="3821" y="172"/>
                <a:ext cx="164" cy="597"/>
              </a:xfrm>
              <a:custGeom>
                <a:avLst/>
                <a:gdLst>
                  <a:gd name="T0" fmla="*/ 0 w 776"/>
                  <a:gd name="T1" fmla="*/ 4 h 2368"/>
                  <a:gd name="T2" fmla="*/ 11 w 776"/>
                  <a:gd name="T3" fmla="*/ 1 h 2368"/>
                  <a:gd name="T4" fmla="*/ 4 w 776"/>
                  <a:gd name="T5" fmla="*/ 10 h 2368"/>
                  <a:gd name="T6" fmla="*/ 15 w 776"/>
                  <a:gd name="T7" fmla="*/ 10 h 2368"/>
                  <a:gd name="T8" fmla="*/ 9 w 776"/>
                  <a:gd name="T9" fmla="*/ 19 h 2368"/>
                  <a:gd name="T10" fmla="*/ 17 w 776"/>
                  <a:gd name="T11" fmla="*/ 22 h 2368"/>
                  <a:gd name="T12" fmla="*/ 13 w 776"/>
                  <a:gd name="T13" fmla="*/ 28 h 2368"/>
                  <a:gd name="T14" fmla="*/ 21 w 776"/>
                  <a:gd name="T15" fmla="*/ 32 h 2368"/>
                  <a:gd name="T16" fmla="*/ 17 w 776"/>
                  <a:gd name="T17" fmla="*/ 38 h 2368"/>
                  <a:gd name="T18" fmla="*/ 24 w 776"/>
                  <a:gd name="T19" fmla="*/ 41 h 2368"/>
                  <a:gd name="T20" fmla="*/ 21 w 776"/>
                  <a:gd name="T21" fmla="*/ 47 h 2368"/>
                  <a:gd name="T22" fmla="*/ 26 w 776"/>
                  <a:gd name="T23" fmla="*/ 53 h 2368"/>
                  <a:gd name="T24" fmla="*/ 26 w 776"/>
                  <a:gd name="T25" fmla="*/ 59 h 2368"/>
                  <a:gd name="T26" fmla="*/ 30 w 776"/>
                  <a:gd name="T27" fmla="*/ 68 h 2368"/>
                  <a:gd name="T28" fmla="*/ 28 w 776"/>
                  <a:gd name="T29" fmla="*/ 77 h 2368"/>
                  <a:gd name="T30" fmla="*/ 32 w 776"/>
                  <a:gd name="T31" fmla="*/ 83 h 2368"/>
                  <a:gd name="T32" fmla="*/ 30 w 776"/>
                  <a:gd name="T33" fmla="*/ 93 h 2368"/>
                  <a:gd name="T34" fmla="*/ 32 w 776"/>
                  <a:gd name="T35" fmla="*/ 102 h 2368"/>
                  <a:gd name="T36" fmla="*/ 30 w 776"/>
                  <a:gd name="T37" fmla="*/ 108 h 2368"/>
                  <a:gd name="T38" fmla="*/ 34 w 776"/>
                  <a:gd name="T39" fmla="*/ 117 h 2368"/>
                  <a:gd name="T40" fmla="*/ 32 w 776"/>
                  <a:gd name="T41" fmla="*/ 126 h 2368"/>
                  <a:gd name="T42" fmla="*/ 34 w 776"/>
                  <a:gd name="T43" fmla="*/ 138 h 2368"/>
                  <a:gd name="T44" fmla="*/ 32 w 776"/>
                  <a:gd name="T45" fmla="*/ 141 h 2368"/>
                  <a:gd name="T46" fmla="*/ 34 w 776"/>
                  <a:gd name="T47" fmla="*/ 15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55" name="Freeform 132"/>
              <p:cNvSpPr>
                <a:spLocks/>
              </p:cNvSpPr>
              <p:nvPr/>
            </p:nvSpPr>
            <p:spPr bwMode="hidden">
              <a:xfrm>
                <a:off x="4841" y="894"/>
                <a:ext cx="395" cy="628"/>
              </a:xfrm>
              <a:custGeom>
                <a:avLst/>
                <a:gdLst>
                  <a:gd name="T0" fmla="*/ 0 w 776"/>
                  <a:gd name="T1" fmla="*/ 5 h 2368"/>
                  <a:gd name="T2" fmla="*/ 62 w 776"/>
                  <a:gd name="T3" fmla="*/ 1 h 2368"/>
                  <a:gd name="T4" fmla="*/ 25 w 776"/>
                  <a:gd name="T5" fmla="*/ 11 h 2368"/>
                  <a:gd name="T6" fmla="*/ 87 w 776"/>
                  <a:gd name="T7" fmla="*/ 11 h 2368"/>
                  <a:gd name="T8" fmla="*/ 50 w 776"/>
                  <a:gd name="T9" fmla="*/ 21 h 2368"/>
                  <a:gd name="T10" fmla="*/ 99 w 776"/>
                  <a:gd name="T11" fmla="*/ 25 h 2368"/>
                  <a:gd name="T12" fmla="*/ 75 w 776"/>
                  <a:gd name="T13" fmla="*/ 32 h 2368"/>
                  <a:gd name="T14" fmla="*/ 124 w 776"/>
                  <a:gd name="T15" fmla="*/ 35 h 2368"/>
                  <a:gd name="T16" fmla="*/ 99 w 776"/>
                  <a:gd name="T17" fmla="*/ 42 h 2368"/>
                  <a:gd name="T18" fmla="*/ 137 w 776"/>
                  <a:gd name="T19" fmla="*/ 45 h 2368"/>
                  <a:gd name="T20" fmla="*/ 124 w 776"/>
                  <a:gd name="T21" fmla="*/ 52 h 2368"/>
                  <a:gd name="T22" fmla="*/ 149 w 776"/>
                  <a:gd name="T23" fmla="*/ 59 h 2368"/>
                  <a:gd name="T24" fmla="*/ 149 w 776"/>
                  <a:gd name="T25" fmla="*/ 65 h 2368"/>
                  <a:gd name="T26" fmla="*/ 174 w 776"/>
                  <a:gd name="T27" fmla="*/ 75 h 2368"/>
                  <a:gd name="T28" fmla="*/ 162 w 776"/>
                  <a:gd name="T29" fmla="*/ 85 h 2368"/>
                  <a:gd name="T30" fmla="*/ 186 w 776"/>
                  <a:gd name="T31" fmla="*/ 92 h 2368"/>
                  <a:gd name="T32" fmla="*/ 174 w 776"/>
                  <a:gd name="T33" fmla="*/ 102 h 2368"/>
                  <a:gd name="T34" fmla="*/ 186 w 776"/>
                  <a:gd name="T35" fmla="*/ 112 h 2368"/>
                  <a:gd name="T36" fmla="*/ 174 w 776"/>
                  <a:gd name="T37" fmla="*/ 119 h 2368"/>
                  <a:gd name="T38" fmla="*/ 199 w 776"/>
                  <a:gd name="T39" fmla="*/ 129 h 2368"/>
                  <a:gd name="T40" fmla="*/ 186 w 776"/>
                  <a:gd name="T41" fmla="*/ 139 h 2368"/>
                  <a:gd name="T42" fmla="*/ 199 w 776"/>
                  <a:gd name="T43" fmla="*/ 153 h 2368"/>
                  <a:gd name="T44" fmla="*/ 186 w 776"/>
                  <a:gd name="T45" fmla="*/ 156 h 2368"/>
                  <a:gd name="T46" fmla="*/ 199 w 776"/>
                  <a:gd name="T47" fmla="*/ 167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56" name="Freeform 133"/>
              <p:cNvSpPr>
                <a:spLocks/>
              </p:cNvSpPr>
              <p:nvPr/>
            </p:nvSpPr>
            <p:spPr bwMode="hidden">
              <a:xfrm>
                <a:off x="4636" y="576"/>
                <a:ext cx="594" cy="417"/>
              </a:xfrm>
              <a:custGeom>
                <a:avLst/>
                <a:gdLst>
                  <a:gd name="T0" fmla="*/ 0 w 776"/>
                  <a:gd name="T1" fmla="*/ 2 h 2368"/>
                  <a:gd name="T2" fmla="*/ 141 w 776"/>
                  <a:gd name="T3" fmla="*/ 1 h 2368"/>
                  <a:gd name="T4" fmla="*/ 56 w 776"/>
                  <a:gd name="T5" fmla="*/ 5 h 2368"/>
                  <a:gd name="T6" fmla="*/ 197 w 776"/>
                  <a:gd name="T7" fmla="*/ 5 h 2368"/>
                  <a:gd name="T8" fmla="*/ 113 w 776"/>
                  <a:gd name="T9" fmla="*/ 10 h 2368"/>
                  <a:gd name="T10" fmla="*/ 225 w 776"/>
                  <a:gd name="T11" fmla="*/ 11 h 2368"/>
                  <a:gd name="T12" fmla="*/ 168 w 776"/>
                  <a:gd name="T13" fmla="*/ 14 h 2368"/>
                  <a:gd name="T14" fmla="*/ 281 w 776"/>
                  <a:gd name="T15" fmla="*/ 15 h 2368"/>
                  <a:gd name="T16" fmla="*/ 225 w 776"/>
                  <a:gd name="T17" fmla="*/ 18 h 2368"/>
                  <a:gd name="T18" fmla="*/ 309 w 776"/>
                  <a:gd name="T19" fmla="*/ 20 h 2368"/>
                  <a:gd name="T20" fmla="*/ 281 w 776"/>
                  <a:gd name="T21" fmla="*/ 23 h 2368"/>
                  <a:gd name="T22" fmla="*/ 338 w 776"/>
                  <a:gd name="T23" fmla="*/ 26 h 2368"/>
                  <a:gd name="T24" fmla="*/ 338 w 776"/>
                  <a:gd name="T25" fmla="*/ 29 h 2368"/>
                  <a:gd name="T26" fmla="*/ 393 w 776"/>
                  <a:gd name="T27" fmla="*/ 33 h 2368"/>
                  <a:gd name="T28" fmla="*/ 366 w 776"/>
                  <a:gd name="T29" fmla="*/ 38 h 2368"/>
                  <a:gd name="T30" fmla="*/ 422 w 776"/>
                  <a:gd name="T31" fmla="*/ 41 h 2368"/>
                  <a:gd name="T32" fmla="*/ 393 w 776"/>
                  <a:gd name="T33" fmla="*/ 45 h 2368"/>
                  <a:gd name="T34" fmla="*/ 422 w 776"/>
                  <a:gd name="T35" fmla="*/ 50 h 2368"/>
                  <a:gd name="T36" fmla="*/ 393 w 776"/>
                  <a:gd name="T37" fmla="*/ 53 h 2368"/>
                  <a:gd name="T38" fmla="*/ 450 w 776"/>
                  <a:gd name="T39" fmla="*/ 57 h 2368"/>
                  <a:gd name="T40" fmla="*/ 422 w 776"/>
                  <a:gd name="T41" fmla="*/ 61 h 2368"/>
                  <a:gd name="T42" fmla="*/ 450 w 776"/>
                  <a:gd name="T43" fmla="*/ 67 h 2368"/>
                  <a:gd name="T44" fmla="*/ 422 w 776"/>
                  <a:gd name="T45" fmla="*/ 69 h 2368"/>
                  <a:gd name="T46" fmla="*/ 450 w 776"/>
                  <a:gd name="T47" fmla="*/ 73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57" name="Freeform 134"/>
              <p:cNvSpPr>
                <a:spLocks/>
              </p:cNvSpPr>
              <p:nvPr/>
            </p:nvSpPr>
            <p:spPr bwMode="hidden">
              <a:xfrm>
                <a:off x="4658" y="132"/>
                <a:ext cx="260" cy="559"/>
              </a:xfrm>
              <a:custGeom>
                <a:avLst/>
                <a:gdLst>
                  <a:gd name="T0" fmla="*/ 0 w 776"/>
                  <a:gd name="T1" fmla="*/ 4 h 2368"/>
                  <a:gd name="T2" fmla="*/ 27 w 776"/>
                  <a:gd name="T3" fmla="*/ 1 h 2368"/>
                  <a:gd name="T4" fmla="*/ 11 w 776"/>
                  <a:gd name="T5" fmla="*/ 9 h 2368"/>
                  <a:gd name="T6" fmla="*/ 38 w 776"/>
                  <a:gd name="T7" fmla="*/ 9 h 2368"/>
                  <a:gd name="T8" fmla="*/ 21 w 776"/>
                  <a:gd name="T9" fmla="*/ 17 h 2368"/>
                  <a:gd name="T10" fmla="*/ 43 w 776"/>
                  <a:gd name="T11" fmla="*/ 20 h 2368"/>
                  <a:gd name="T12" fmla="*/ 32 w 776"/>
                  <a:gd name="T13" fmla="*/ 25 h 2368"/>
                  <a:gd name="T14" fmla="*/ 54 w 776"/>
                  <a:gd name="T15" fmla="*/ 28 h 2368"/>
                  <a:gd name="T16" fmla="*/ 43 w 776"/>
                  <a:gd name="T17" fmla="*/ 33 h 2368"/>
                  <a:gd name="T18" fmla="*/ 59 w 776"/>
                  <a:gd name="T19" fmla="*/ 36 h 2368"/>
                  <a:gd name="T20" fmla="*/ 54 w 776"/>
                  <a:gd name="T21" fmla="*/ 41 h 2368"/>
                  <a:gd name="T22" fmla="*/ 65 w 776"/>
                  <a:gd name="T23" fmla="*/ 46 h 2368"/>
                  <a:gd name="T24" fmla="*/ 65 w 776"/>
                  <a:gd name="T25" fmla="*/ 52 h 2368"/>
                  <a:gd name="T26" fmla="*/ 75 w 776"/>
                  <a:gd name="T27" fmla="*/ 60 h 2368"/>
                  <a:gd name="T28" fmla="*/ 70 w 776"/>
                  <a:gd name="T29" fmla="*/ 68 h 2368"/>
                  <a:gd name="T30" fmla="*/ 81 w 776"/>
                  <a:gd name="T31" fmla="*/ 73 h 2368"/>
                  <a:gd name="T32" fmla="*/ 75 w 776"/>
                  <a:gd name="T33" fmla="*/ 81 h 2368"/>
                  <a:gd name="T34" fmla="*/ 81 w 776"/>
                  <a:gd name="T35" fmla="*/ 89 h 2368"/>
                  <a:gd name="T36" fmla="*/ 75 w 776"/>
                  <a:gd name="T37" fmla="*/ 94 h 2368"/>
                  <a:gd name="T38" fmla="*/ 86 w 776"/>
                  <a:gd name="T39" fmla="*/ 102 h 2368"/>
                  <a:gd name="T40" fmla="*/ 81 w 776"/>
                  <a:gd name="T41" fmla="*/ 110 h 2368"/>
                  <a:gd name="T42" fmla="*/ 86 w 776"/>
                  <a:gd name="T43" fmla="*/ 121 h 2368"/>
                  <a:gd name="T44" fmla="*/ 81 w 776"/>
                  <a:gd name="T45" fmla="*/ 124 h 2368"/>
                  <a:gd name="T46" fmla="*/ 86 w 776"/>
                  <a:gd name="T47" fmla="*/ 132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58" name="Freeform 135"/>
              <p:cNvSpPr>
                <a:spLocks/>
              </p:cNvSpPr>
              <p:nvPr/>
            </p:nvSpPr>
            <p:spPr bwMode="hidden">
              <a:xfrm rot="-1346631">
                <a:off x="4401" y="599"/>
                <a:ext cx="175" cy="329"/>
              </a:xfrm>
              <a:custGeom>
                <a:avLst/>
                <a:gdLst>
                  <a:gd name="T0" fmla="*/ 0 w 776"/>
                  <a:gd name="T1" fmla="*/ 1 h 2368"/>
                  <a:gd name="T2" fmla="*/ 12 w 776"/>
                  <a:gd name="T3" fmla="*/ 0 h 2368"/>
                  <a:gd name="T4" fmla="*/ 5 w 776"/>
                  <a:gd name="T5" fmla="*/ 3 h 2368"/>
                  <a:gd name="T6" fmla="*/ 17 w 776"/>
                  <a:gd name="T7" fmla="*/ 3 h 2368"/>
                  <a:gd name="T8" fmla="*/ 10 w 776"/>
                  <a:gd name="T9" fmla="*/ 6 h 2368"/>
                  <a:gd name="T10" fmla="*/ 20 w 776"/>
                  <a:gd name="T11" fmla="*/ 7 h 2368"/>
                  <a:gd name="T12" fmla="*/ 15 w 776"/>
                  <a:gd name="T13" fmla="*/ 9 h 2368"/>
                  <a:gd name="T14" fmla="*/ 24 w 776"/>
                  <a:gd name="T15" fmla="*/ 10 h 2368"/>
                  <a:gd name="T16" fmla="*/ 20 w 776"/>
                  <a:gd name="T17" fmla="*/ 11 h 2368"/>
                  <a:gd name="T18" fmla="*/ 27 w 776"/>
                  <a:gd name="T19" fmla="*/ 12 h 2368"/>
                  <a:gd name="T20" fmla="*/ 24 w 776"/>
                  <a:gd name="T21" fmla="*/ 14 h 2368"/>
                  <a:gd name="T22" fmla="*/ 29 w 776"/>
                  <a:gd name="T23" fmla="*/ 16 h 2368"/>
                  <a:gd name="T24" fmla="*/ 29 w 776"/>
                  <a:gd name="T25" fmla="*/ 18 h 2368"/>
                  <a:gd name="T26" fmla="*/ 34 w 776"/>
                  <a:gd name="T27" fmla="*/ 21 h 2368"/>
                  <a:gd name="T28" fmla="*/ 32 w 776"/>
                  <a:gd name="T29" fmla="*/ 23 h 2368"/>
                  <a:gd name="T30" fmla="*/ 37 w 776"/>
                  <a:gd name="T31" fmla="*/ 25 h 2368"/>
                  <a:gd name="T32" fmla="*/ 34 w 776"/>
                  <a:gd name="T33" fmla="*/ 28 h 2368"/>
                  <a:gd name="T34" fmla="*/ 37 w 776"/>
                  <a:gd name="T35" fmla="*/ 31 h 2368"/>
                  <a:gd name="T36" fmla="*/ 34 w 776"/>
                  <a:gd name="T37" fmla="*/ 33 h 2368"/>
                  <a:gd name="T38" fmla="*/ 39 w 776"/>
                  <a:gd name="T39" fmla="*/ 36 h 2368"/>
                  <a:gd name="T40" fmla="*/ 37 w 776"/>
                  <a:gd name="T41" fmla="*/ 38 h 2368"/>
                  <a:gd name="T42" fmla="*/ 39 w 776"/>
                  <a:gd name="T43" fmla="*/ 42 h 2368"/>
                  <a:gd name="T44" fmla="*/ 37 w 776"/>
                  <a:gd name="T45" fmla="*/ 43 h 2368"/>
                  <a:gd name="T46" fmla="*/ 39 w 776"/>
                  <a:gd name="T47" fmla="*/ 46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59" name="Freeform 136"/>
              <p:cNvSpPr>
                <a:spLocks/>
              </p:cNvSpPr>
              <p:nvPr/>
            </p:nvSpPr>
            <p:spPr bwMode="hidden">
              <a:xfrm rot="1346631" flipH="1">
                <a:off x="3783" y="589"/>
                <a:ext cx="172" cy="330"/>
              </a:xfrm>
              <a:custGeom>
                <a:avLst/>
                <a:gdLst>
                  <a:gd name="T0" fmla="*/ 0 w 776"/>
                  <a:gd name="T1" fmla="*/ 1 h 2368"/>
                  <a:gd name="T2" fmla="*/ 12 w 776"/>
                  <a:gd name="T3" fmla="*/ 0 h 2368"/>
                  <a:gd name="T4" fmla="*/ 5 w 776"/>
                  <a:gd name="T5" fmla="*/ 3 h 2368"/>
                  <a:gd name="T6" fmla="*/ 16 w 776"/>
                  <a:gd name="T7" fmla="*/ 3 h 2368"/>
                  <a:gd name="T8" fmla="*/ 10 w 776"/>
                  <a:gd name="T9" fmla="*/ 6 h 2368"/>
                  <a:gd name="T10" fmla="*/ 19 w 776"/>
                  <a:gd name="T11" fmla="*/ 7 h 2368"/>
                  <a:gd name="T12" fmla="*/ 14 w 776"/>
                  <a:gd name="T13" fmla="*/ 9 h 2368"/>
                  <a:gd name="T14" fmla="*/ 23 w 776"/>
                  <a:gd name="T15" fmla="*/ 10 h 2368"/>
                  <a:gd name="T16" fmla="*/ 19 w 776"/>
                  <a:gd name="T17" fmla="*/ 12 h 2368"/>
                  <a:gd name="T18" fmla="*/ 26 w 776"/>
                  <a:gd name="T19" fmla="*/ 12 h 2368"/>
                  <a:gd name="T20" fmla="*/ 23 w 776"/>
                  <a:gd name="T21" fmla="*/ 14 h 2368"/>
                  <a:gd name="T22" fmla="*/ 28 w 776"/>
                  <a:gd name="T23" fmla="*/ 16 h 2368"/>
                  <a:gd name="T24" fmla="*/ 28 w 776"/>
                  <a:gd name="T25" fmla="*/ 18 h 2368"/>
                  <a:gd name="T26" fmla="*/ 33 w 776"/>
                  <a:gd name="T27" fmla="*/ 21 h 2368"/>
                  <a:gd name="T28" fmla="*/ 31 w 776"/>
                  <a:gd name="T29" fmla="*/ 24 h 2368"/>
                  <a:gd name="T30" fmla="*/ 35 w 776"/>
                  <a:gd name="T31" fmla="*/ 26 h 2368"/>
                  <a:gd name="T32" fmla="*/ 33 w 776"/>
                  <a:gd name="T33" fmla="*/ 28 h 2368"/>
                  <a:gd name="T34" fmla="*/ 35 w 776"/>
                  <a:gd name="T35" fmla="*/ 31 h 2368"/>
                  <a:gd name="T36" fmla="*/ 33 w 776"/>
                  <a:gd name="T37" fmla="*/ 33 h 2368"/>
                  <a:gd name="T38" fmla="*/ 38 w 776"/>
                  <a:gd name="T39" fmla="*/ 36 h 2368"/>
                  <a:gd name="T40" fmla="*/ 35 w 776"/>
                  <a:gd name="T41" fmla="*/ 38 h 2368"/>
                  <a:gd name="T42" fmla="*/ 38 w 776"/>
                  <a:gd name="T43" fmla="*/ 42 h 2368"/>
                  <a:gd name="T44" fmla="*/ 35 w 776"/>
                  <a:gd name="T45" fmla="*/ 43 h 2368"/>
                  <a:gd name="T46" fmla="*/ 38 w 776"/>
                  <a:gd name="T47" fmla="*/ 46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1027" name="Rectangle 137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1625"/>
            <a:ext cx="7772400" cy="146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8" name="Rectangle 138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4715" name="Rectangle 13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716" name="Rectangle 14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4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717" name="Rectangle 14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>
                <a:solidFill>
                  <a:schemeClr val="tx1"/>
                </a:solidFill>
              </a:defRPr>
            </a:lvl1pPr>
          </a:lstStyle>
          <a:p>
            <a:fld id="{E672FCD7-2CAF-4B73-84F3-8FE0E513FDA1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015" r:id="rId1"/>
    <p:sldLayoutId id="2147484004" r:id="rId2"/>
    <p:sldLayoutId id="2147484003" r:id="rId3"/>
    <p:sldLayoutId id="2147484002" r:id="rId4"/>
    <p:sldLayoutId id="2147484001" r:id="rId5"/>
    <p:sldLayoutId id="2147484000" r:id="rId6"/>
    <p:sldLayoutId id="2147483999" r:id="rId7"/>
    <p:sldLayoutId id="2147483998" r:id="rId8"/>
    <p:sldLayoutId id="2147483997" r:id="rId9"/>
    <p:sldLayoutId id="2147483996" r:id="rId10"/>
    <p:sldLayoutId id="2147483995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Char char="•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Times New Roman" panose="02020603050405020304" pitchFamily="18" charset="0"/>
        <a:buChar char="−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Times New Roman" panose="02020603050405020304" pitchFamily="18" charset="0"/>
        <a:buChar char="–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Times New Roman" pitchFamily="18" charset="0"/>
        <a:buChar char="–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Times New Roman" pitchFamily="18" charset="0"/>
        <a:buChar char="–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Times New Roman" pitchFamily="18" charset="0"/>
        <a:buChar char="–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Times New Roman" pitchFamily="18" charset="0"/>
        <a:buChar char="–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>
            <a:grpSpLocks/>
          </p:cNvGrpSpPr>
          <p:nvPr/>
        </p:nvGrpSpPr>
        <p:grpSpPr bwMode="auto">
          <a:xfrm>
            <a:off x="-7938" y="0"/>
            <a:ext cx="2833688" cy="6856413"/>
            <a:chOff x="-5" y="0"/>
            <a:chExt cx="1785" cy="4319"/>
          </a:xfrm>
        </p:grpSpPr>
        <p:sp>
          <p:nvSpPr>
            <p:cNvPr id="2056" name="Freeform 3"/>
            <p:cNvSpPr>
              <a:spLocks/>
            </p:cNvSpPr>
            <p:nvPr/>
          </p:nvSpPr>
          <p:spPr bwMode="ltGray">
            <a:xfrm>
              <a:off x="-5" y="3262"/>
              <a:ext cx="472" cy="802"/>
            </a:xfrm>
            <a:custGeom>
              <a:avLst/>
              <a:gdLst>
                <a:gd name="T0" fmla="*/ 5 w 472"/>
                <a:gd name="T1" fmla="*/ 32 h 802"/>
                <a:gd name="T2" fmla="*/ 189 w 472"/>
                <a:gd name="T3" fmla="*/ 26 h 802"/>
                <a:gd name="T4" fmla="*/ 309 w 472"/>
                <a:gd name="T5" fmla="*/ 66 h 802"/>
                <a:gd name="T6" fmla="*/ 357 w 472"/>
                <a:gd name="T7" fmla="*/ 98 h 802"/>
                <a:gd name="T8" fmla="*/ 413 w 472"/>
                <a:gd name="T9" fmla="*/ 162 h 802"/>
                <a:gd name="T10" fmla="*/ 437 w 472"/>
                <a:gd name="T11" fmla="*/ 250 h 802"/>
                <a:gd name="T12" fmla="*/ 397 w 472"/>
                <a:gd name="T13" fmla="*/ 530 h 802"/>
                <a:gd name="T14" fmla="*/ 341 w 472"/>
                <a:gd name="T15" fmla="*/ 634 h 802"/>
                <a:gd name="T16" fmla="*/ 173 w 472"/>
                <a:gd name="T17" fmla="*/ 714 h 802"/>
                <a:gd name="T18" fmla="*/ 77 w 472"/>
                <a:gd name="T19" fmla="*/ 730 h 802"/>
                <a:gd name="T20" fmla="*/ 69 w 472"/>
                <a:gd name="T21" fmla="*/ 802 h 802"/>
                <a:gd name="T22" fmla="*/ 7 w 472"/>
                <a:gd name="T23" fmla="*/ 788 h 802"/>
                <a:gd name="T24" fmla="*/ 5 w 472"/>
                <a:gd name="T25" fmla="*/ 751 h 802"/>
                <a:gd name="T26" fmla="*/ 37 w 472"/>
                <a:gd name="T27" fmla="*/ 722 h 802"/>
                <a:gd name="T28" fmla="*/ 5 w 472"/>
                <a:gd name="T29" fmla="*/ 670 h 802"/>
                <a:gd name="T30" fmla="*/ 5 w 472"/>
                <a:gd name="T31" fmla="*/ 32 h 80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472" h="802">
                  <a:moveTo>
                    <a:pt x="5" y="32"/>
                  </a:moveTo>
                  <a:cubicBezTo>
                    <a:pt x="101" y="0"/>
                    <a:pt x="20" y="17"/>
                    <a:pt x="189" y="26"/>
                  </a:cubicBezTo>
                  <a:cubicBezTo>
                    <a:pt x="221" y="37"/>
                    <a:pt x="280" y="47"/>
                    <a:pt x="309" y="66"/>
                  </a:cubicBezTo>
                  <a:cubicBezTo>
                    <a:pt x="325" y="77"/>
                    <a:pt x="357" y="98"/>
                    <a:pt x="357" y="98"/>
                  </a:cubicBezTo>
                  <a:cubicBezTo>
                    <a:pt x="394" y="154"/>
                    <a:pt x="373" y="135"/>
                    <a:pt x="413" y="162"/>
                  </a:cubicBezTo>
                  <a:cubicBezTo>
                    <a:pt x="433" y="223"/>
                    <a:pt x="426" y="193"/>
                    <a:pt x="437" y="250"/>
                  </a:cubicBezTo>
                  <a:cubicBezTo>
                    <a:pt x="433" y="370"/>
                    <a:pt x="472" y="455"/>
                    <a:pt x="397" y="530"/>
                  </a:cubicBezTo>
                  <a:cubicBezTo>
                    <a:pt x="385" y="567"/>
                    <a:pt x="368" y="607"/>
                    <a:pt x="341" y="634"/>
                  </a:cubicBezTo>
                  <a:cubicBezTo>
                    <a:pt x="319" y="701"/>
                    <a:pt x="233" y="707"/>
                    <a:pt x="173" y="714"/>
                  </a:cubicBezTo>
                  <a:cubicBezTo>
                    <a:pt x="142" y="724"/>
                    <a:pt x="100" y="707"/>
                    <a:pt x="77" y="730"/>
                  </a:cubicBezTo>
                  <a:cubicBezTo>
                    <a:pt x="60" y="747"/>
                    <a:pt x="72" y="778"/>
                    <a:pt x="69" y="802"/>
                  </a:cubicBezTo>
                  <a:cubicBezTo>
                    <a:pt x="53" y="799"/>
                    <a:pt x="23" y="792"/>
                    <a:pt x="7" y="788"/>
                  </a:cubicBezTo>
                  <a:cubicBezTo>
                    <a:pt x="5" y="788"/>
                    <a:pt x="0" y="762"/>
                    <a:pt x="5" y="751"/>
                  </a:cubicBezTo>
                  <a:cubicBezTo>
                    <a:pt x="10" y="740"/>
                    <a:pt x="37" y="735"/>
                    <a:pt x="37" y="722"/>
                  </a:cubicBezTo>
                  <a:cubicBezTo>
                    <a:pt x="26" y="682"/>
                    <a:pt x="22" y="685"/>
                    <a:pt x="5" y="670"/>
                  </a:cubicBezTo>
                  <a:cubicBezTo>
                    <a:pt x="5" y="541"/>
                    <a:pt x="5" y="233"/>
                    <a:pt x="5" y="32"/>
                  </a:cubicBezTo>
                  <a:close/>
                </a:path>
              </a:pathLst>
            </a:custGeom>
            <a:solidFill>
              <a:schemeClr val="folHlink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2057" name="Group 4"/>
            <p:cNvGrpSpPr>
              <a:grpSpLocks/>
            </p:cNvGrpSpPr>
            <p:nvPr/>
          </p:nvGrpSpPr>
          <p:grpSpPr bwMode="auto">
            <a:xfrm rot="14964908" flipH="1">
              <a:off x="104" y="2441"/>
              <a:ext cx="452" cy="444"/>
              <a:chOff x="1727" y="866"/>
              <a:chExt cx="129" cy="157"/>
            </a:xfrm>
          </p:grpSpPr>
          <p:sp>
            <p:nvSpPr>
              <p:cNvPr id="2095" name="Freeform 5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20 w 83"/>
                  <a:gd name="T1" fmla="*/ 7 h 117"/>
                  <a:gd name="T2" fmla="*/ 6 w 83"/>
                  <a:gd name="T3" fmla="*/ 0 h 117"/>
                  <a:gd name="T4" fmla="*/ 0 w 83"/>
                  <a:gd name="T5" fmla="*/ 30 h 117"/>
                  <a:gd name="T6" fmla="*/ 20 w 83"/>
                  <a:gd name="T7" fmla="*/ 7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96" name="Freeform 6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25 h 98"/>
                  <a:gd name="T2" fmla="*/ 30 w 140"/>
                  <a:gd name="T3" fmla="*/ 0 h 98"/>
                  <a:gd name="T4" fmla="*/ 35 w 140"/>
                  <a:gd name="T5" fmla="*/ 13 h 98"/>
                  <a:gd name="T6" fmla="*/ 0 w 140"/>
                  <a:gd name="T7" fmla="*/ 25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97" name="Freeform 7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2 h 49"/>
                  <a:gd name="T2" fmla="*/ 37 w 145"/>
                  <a:gd name="T3" fmla="*/ 0 h 49"/>
                  <a:gd name="T4" fmla="*/ 33 w 145"/>
                  <a:gd name="T5" fmla="*/ 13 h 49"/>
                  <a:gd name="T6" fmla="*/ 0 w 145"/>
                  <a:gd name="T7" fmla="*/ 2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058" name="Freeform 8"/>
            <p:cNvSpPr>
              <a:spLocks/>
            </p:cNvSpPr>
            <p:nvPr/>
          </p:nvSpPr>
          <p:spPr bwMode="ltGray">
            <a:xfrm>
              <a:off x="90" y="1736"/>
              <a:ext cx="710" cy="768"/>
            </a:xfrm>
            <a:custGeom>
              <a:avLst/>
              <a:gdLst>
                <a:gd name="T0" fmla="*/ 14 w 710"/>
                <a:gd name="T1" fmla="*/ 416 h 768"/>
                <a:gd name="T2" fmla="*/ 14 w 710"/>
                <a:gd name="T3" fmla="*/ 272 h 768"/>
                <a:gd name="T4" fmla="*/ 102 w 710"/>
                <a:gd name="T5" fmla="*/ 144 h 768"/>
                <a:gd name="T6" fmla="*/ 150 w 710"/>
                <a:gd name="T7" fmla="*/ 96 h 768"/>
                <a:gd name="T8" fmla="*/ 198 w 710"/>
                <a:gd name="T9" fmla="*/ 64 h 768"/>
                <a:gd name="T10" fmla="*/ 350 w 710"/>
                <a:gd name="T11" fmla="*/ 0 h 768"/>
                <a:gd name="T12" fmla="*/ 534 w 710"/>
                <a:gd name="T13" fmla="*/ 8 h 768"/>
                <a:gd name="T14" fmla="*/ 662 w 710"/>
                <a:gd name="T15" fmla="*/ 96 h 768"/>
                <a:gd name="T16" fmla="*/ 710 w 710"/>
                <a:gd name="T17" fmla="*/ 200 h 768"/>
                <a:gd name="T18" fmla="*/ 702 w 710"/>
                <a:gd name="T19" fmla="*/ 400 h 768"/>
                <a:gd name="T20" fmla="*/ 678 w 710"/>
                <a:gd name="T21" fmla="*/ 448 h 768"/>
                <a:gd name="T22" fmla="*/ 550 w 710"/>
                <a:gd name="T23" fmla="*/ 632 h 768"/>
                <a:gd name="T24" fmla="*/ 518 w 710"/>
                <a:gd name="T25" fmla="*/ 656 h 768"/>
                <a:gd name="T26" fmla="*/ 470 w 710"/>
                <a:gd name="T27" fmla="*/ 664 h 768"/>
                <a:gd name="T28" fmla="*/ 518 w 710"/>
                <a:gd name="T29" fmla="*/ 680 h 768"/>
                <a:gd name="T30" fmla="*/ 566 w 710"/>
                <a:gd name="T31" fmla="*/ 696 h 768"/>
                <a:gd name="T32" fmla="*/ 574 w 710"/>
                <a:gd name="T33" fmla="*/ 720 h 768"/>
                <a:gd name="T34" fmla="*/ 526 w 710"/>
                <a:gd name="T35" fmla="*/ 736 h 768"/>
                <a:gd name="T36" fmla="*/ 502 w 710"/>
                <a:gd name="T37" fmla="*/ 752 h 768"/>
                <a:gd name="T38" fmla="*/ 454 w 710"/>
                <a:gd name="T39" fmla="*/ 768 h 768"/>
                <a:gd name="T40" fmla="*/ 438 w 710"/>
                <a:gd name="T41" fmla="*/ 712 h 768"/>
                <a:gd name="T42" fmla="*/ 246 w 710"/>
                <a:gd name="T43" fmla="*/ 688 h 768"/>
                <a:gd name="T44" fmla="*/ 134 w 710"/>
                <a:gd name="T45" fmla="*/ 648 h 768"/>
                <a:gd name="T46" fmla="*/ 110 w 710"/>
                <a:gd name="T47" fmla="*/ 624 h 768"/>
                <a:gd name="T48" fmla="*/ 78 w 710"/>
                <a:gd name="T49" fmla="*/ 576 h 768"/>
                <a:gd name="T50" fmla="*/ 54 w 710"/>
                <a:gd name="T51" fmla="*/ 464 h 768"/>
                <a:gd name="T52" fmla="*/ 30 w 710"/>
                <a:gd name="T53" fmla="*/ 408 h 768"/>
                <a:gd name="T54" fmla="*/ 22 w 710"/>
                <a:gd name="T55" fmla="*/ 384 h 768"/>
                <a:gd name="T56" fmla="*/ 14 w 710"/>
                <a:gd name="T57" fmla="*/ 416 h 76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710" h="768">
                  <a:moveTo>
                    <a:pt x="14" y="416"/>
                  </a:moveTo>
                  <a:cubicBezTo>
                    <a:pt x="6" y="353"/>
                    <a:pt x="0" y="339"/>
                    <a:pt x="14" y="272"/>
                  </a:cubicBezTo>
                  <a:cubicBezTo>
                    <a:pt x="24" y="227"/>
                    <a:pt x="72" y="178"/>
                    <a:pt x="102" y="144"/>
                  </a:cubicBezTo>
                  <a:cubicBezTo>
                    <a:pt x="117" y="127"/>
                    <a:pt x="134" y="112"/>
                    <a:pt x="150" y="96"/>
                  </a:cubicBezTo>
                  <a:cubicBezTo>
                    <a:pt x="164" y="82"/>
                    <a:pt x="198" y="64"/>
                    <a:pt x="198" y="64"/>
                  </a:cubicBezTo>
                  <a:cubicBezTo>
                    <a:pt x="231" y="14"/>
                    <a:pt x="294" y="7"/>
                    <a:pt x="350" y="0"/>
                  </a:cubicBezTo>
                  <a:cubicBezTo>
                    <a:pt x="411" y="3"/>
                    <a:pt x="473" y="1"/>
                    <a:pt x="534" y="8"/>
                  </a:cubicBezTo>
                  <a:cubicBezTo>
                    <a:pt x="582" y="13"/>
                    <a:pt x="624" y="71"/>
                    <a:pt x="662" y="96"/>
                  </a:cubicBezTo>
                  <a:cubicBezTo>
                    <a:pt x="691" y="140"/>
                    <a:pt x="698" y="151"/>
                    <a:pt x="710" y="200"/>
                  </a:cubicBezTo>
                  <a:cubicBezTo>
                    <a:pt x="707" y="267"/>
                    <a:pt x="707" y="333"/>
                    <a:pt x="702" y="400"/>
                  </a:cubicBezTo>
                  <a:cubicBezTo>
                    <a:pt x="700" y="423"/>
                    <a:pt x="688" y="428"/>
                    <a:pt x="678" y="448"/>
                  </a:cubicBezTo>
                  <a:cubicBezTo>
                    <a:pt x="646" y="512"/>
                    <a:pt x="626" y="607"/>
                    <a:pt x="550" y="632"/>
                  </a:cubicBezTo>
                  <a:cubicBezTo>
                    <a:pt x="539" y="640"/>
                    <a:pt x="530" y="651"/>
                    <a:pt x="518" y="656"/>
                  </a:cubicBezTo>
                  <a:cubicBezTo>
                    <a:pt x="503" y="662"/>
                    <a:pt x="470" y="648"/>
                    <a:pt x="470" y="664"/>
                  </a:cubicBezTo>
                  <a:cubicBezTo>
                    <a:pt x="470" y="681"/>
                    <a:pt x="502" y="675"/>
                    <a:pt x="518" y="680"/>
                  </a:cubicBezTo>
                  <a:cubicBezTo>
                    <a:pt x="534" y="685"/>
                    <a:pt x="566" y="696"/>
                    <a:pt x="566" y="696"/>
                  </a:cubicBezTo>
                  <a:cubicBezTo>
                    <a:pt x="569" y="704"/>
                    <a:pt x="580" y="714"/>
                    <a:pt x="574" y="720"/>
                  </a:cubicBezTo>
                  <a:cubicBezTo>
                    <a:pt x="562" y="732"/>
                    <a:pt x="542" y="731"/>
                    <a:pt x="526" y="736"/>
                  </a:cubicBezTo>
                  <a:cubicBezTo>
                    <a:pt x="517" y="739"/>
                    <a:pt x="511" y="748"/>
                    <a:pt x="502" y="752"/>
                  </a:cubicBezTo>
                  <a:cubicBezTo>
                    <a:pt x="487" y="759"/>
                    <a:pt x="454" y="768"/>
                    <a:pt x="454" y="768"/>
                  </a:cubicBezTo>
                  <a:cubicBezTo>
                    <a:pt x="448" y="750"/>
                    <a:pt x="453" y="725"/>
                    <a:pt x="438" y="712"/>
                  </a:cubicBezTo>
                  <a:cubicBezTo>
                    <a:pt x="407" y="685"/>
                    <a:pt x="256" y="689"/>
                    <a:pt x="246" y="688"/>
                  </a:cubicBezTo>
                  <a:cubicBezTo>
                    <a:pt x="207" y="680"/>
                    <a:pt x="166" y="674"/>
                    <a:pt x="134" y="648"/>
                  </a:cubicBezTo>
                  <a:cubicBezTo>
                    <a:pt x="125" y="641"/>
                    <a:pt x="117" y="633"/>
                    <a:pt x="110" y="624"/>
                  </a:cubicBezTo>
                  <a:cubicBezTo>
                    <a:pt x="98" y="609"/>
                    <a:pt x="78" y="576"/>
                    <a:pt x="78" y="576"/>
                  </a:cubicBezTo>
                  <a:cubicBezTo>
                    <a:pt x="66" y="506"/>
                    <a:pt x="74" y="544"/>
                    <a:pt x="54" y="464"/>
                  </a:cubicBezTo>
                  <a:cubicBezTo>
                    <a:pt x="37" y="397"/>
                    <a:pt x="58" y="463"/>
                    <a:pt x="30" y="408"/>
                  </a:cubicBezTo>
                  <a:cubicBezTo>
                    <a:pt x="26" y="400"/>
                    <a:pt x="30" y="380"/>
                    <a:pt x="22" y="384"/>
                  </a:cubicBezTo>
                  <a:cubicBezTo>
                    <a:pt x="12" y="389"/>
                    <a:pt x="17" y="405"/>
                    <a:pt x="14" y="416"/>
                  </a:cubicBezTo>
                  <a:close/>
                </a:path>
              </a:pathLst>
            </a:custGeom>
            <a:solidFill>
              <a:schemeClr val="accent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2059" name="Group 9"/>
            <p:cNvGrpSpPr>
              <a:grpSpLocks/>
            </p:cNvGrpSpPr>
            <p:nvPr/>
          </p:nvGrpSpPr>
          <p:grpSpPr bwMode="auto">
            <a:xfrm rot="416244">
              <a:off x="9" y="1746"/>
              <a:ext cx="1771" cy="1741"/>
              <a:chOff x="41" y="2787"/>
              <a:chExt cx="902" cy="833"/>
            </a:xfrm>
          </p:grpSpPr>
          <p:sp>
            <p:nvSpPr>
              <p:cNvPr id="2086" name="Freeform 10"/>
              <p:cNvSpPr>
                <a:spLocks/>
              </p:cNvSpPr>
              <p:nvPr userDrawn="1"/>
            </p:nvSpPr>
            <p:spPr bwMode="ltGray">
              <a:xfrm rot="373331" flipH="1">
                <a:off x="125" y="2787"/>
                <a:ext cx="313" cy="303"/>
              </a:xfrm>
              <a:custGeom>
                <a:avLst/>
                <a:gdLst>
                  <a:gd name="T0" fmla="*/ 95 w 217"/>
                  <a:gd name="T1" fmla="*/ 437 h 210"/>
                  <a:gd name="T2" fmla="*/ 76 w 217"/>
                  <a:gd name="T3" fmla="*/ 413 h 210"/>
                  <a:gd name="T4" fmla="*/ 55 w 217"/>
                  <a:gd name="T5" fmla="*/ 377 h 210"/>
                  <a:gd name="T6" fmla="*/ 32 w 217"/>
                  <a:gd name="T7" fmla="*/ 330 h 210"/>
                  <a:gd name="T8" fmla="*/ 10 w 217"/>
                  <a:gd name="T9" fmla="*/ 281 h 210"/>
                  <a:gd name="T10" fmla="*/ 0 w 217"/>
                  <a:gd name="T11" fmla="*/ 227 h 210"/>
                  <a:gd name="T12" fmla="*/ 1 w 217"/>
                  <a:gd name="T13" fmla="*/ 170 h 210"/>
                  <a:gd name="T14" fmla="*/ 19 w 217"/>
                  <a:gd name="T15" fmla="*/ 118 h 210"/>
                  <a:gd name="T16" fmla="*/ 56 w 217"/>
                  <a:gd name="T17" fmla="*/ 74 h 210"/>
                  <a:gd name="T18" fmla="*/ 94 w 217"/>
                  <a:gd name="T19" fmla="*/ 46 h 210"/>
                  <a:gd name="T20" fmla="*/ 125 w 217"/>
                  <a:gd name="T21" fmla="*/ 25 h 210"/>
                  <a:gd name="T22" fmla="*/ 150 w 217"/>
                  <a:gd name="T23" fmla="*/ 14 h 210"/>
                  <a:gd name="T24" fmla="*/ 169 w 217"/>
                  <a:gd name="T25" fmla="*/ 10 h 210"/>
                  <a:gd name="T26" fmla="*/ 183 w 217"/>
                  <a:gd name="T27" fmla="*/ 10 h 210"/>
                  <a:gd name="T28" fmla="*/ 216 w 217"/>
                  <a:gd name="T29" fmla="*/ 0 h 210"/>
                  <a:gd name="T30" fmla="*/ 307 w 217"/>
                  <a:gd name="T31" fmla="*/ 17 h 210"/>
                  <a:gd name="T32" fmla="*/ 333 w 217"/>
                  <a:gd name="T33" fmla="*/ 25 h 210"/>
                  <a:gd name="T34" fmla="*/ 358 w 217"/>
                  <a:gd name="T35" fmla="*/ 32 h 210"/>
                  <a:gd name="T36" fmla="*/ 379 w 217"/>
                  <a:gd name="T37" fmla="*/ 39 h 210"/>
                  <a:gd name="T38" fmla="*/ 395 w 217"/>
                  <a:gd name="T39" fmla="*/ 48 h 210"/>
                  <a:gd name="T40" fmla="*/ 413 w 217"/>
                  <a:gd name="T41" fmla="*/ 56 h 210"/>
                  <a:gd name="T42" fmla="*/ 427 w 217"/>
                  <a:gd name="T43" fmla="*/ 66 h 210"/>
                  <a:gd name="T44" fmla="*/ 438 w 217"/>
                  <a:gd name="T45" fmla="*/ 79 h 210"/>
                  <a:gd name="T46" fmla="*/ 451 w 217"/>
                  <a:gd name="T47" fmla="*/ 94 h 210"/>
                  <a:gd name="T48" fmla="*/ 427 w 217"/>
                  <a:gd name="T49" fmla="*/ 84 h 210"/>
                  <a:gd name="T50" fmla="*/ 404 w 217"/>
                  <a:gd name="T51" fmla="*/ 75 h 210"/>
                  <a:gd name="T52" fmla="*/ 381 w 217"/>
                  <a:gd name="T53" fmla="*/ 69 h 210"/>
                  <a:gd name="T54" fmla="*/ 358 w 217"/>
                  <a:gd name="T55" fmla="*/ 62 h 210"/>
                  <a:gd name="T56" fmla="*/ 339 w 217"/>
                  <a:gd name="T57" fmla="*/ 56 h 210"/>
                  <a:gd name="T58" fmla="*/ 319 w 217"/>
                  <a:gd name="T59" fmla="*/ 55 h 210"/>
                  <a:gd name="T60" fmla="*/ 297 w 217"/>
                  <a:gd name="T61" fmla="*/ 51 h 210"/>
                  <a:gd name="T62" fmla="*/ 278 w 217"/>
                  <a:gd name="T63" fmla="*/ 51 h 210"/>
                  <a:gd name="T64" fmla="*/ 260 w 217"/>
                  <a:gd name="T65" fmla="*/ 51 h 210"/>
                  <a:gd name="T66" fmla="*/ 241 w 217"/>
                  <a:gd name="T67" fmla="*/ 52 h 210"/>
                  <a:gd name="T68" fmla="*/ 222 w 217"/>
                  <a:gd name="T69" fmla="*/ 56 h 210"/>
                  <a:gd name="T70" fmla="*/ 206 w 217"/>
                  <a:gd name="T71" fmla="*/ 61 h 210"/>
                  <a:gd name="T72" fmla="*/ 189 w 217"/>
                  <a:gd name="T73" fmla="*/ 69 h 210"/>
                  <a:gd name="T74" fmla="*/ 170 w 217"/>
                  <a:gd name="T75" fmla="*/ 75 h 210"/>
                  <a:gd name="T76" fmla="*/ 154 w 217"/>
                  <a:gd name="T77" fmla="*/ 85 h 210"/>
                  <a:gd name="T78" fmla="*/ 137 w 217"/>
                  <a:gd name="T79" fmla="*/ 95 h 210"/>
                  <a:gd name="T80" fmla="*/ 108 w 217"/>
                  <a:gd name="T81" fmla="*/ 127 h 210"/>
                  <a:gd name="T82" fmla="*/ 88 w 217"/>
                  <a:gd name="T83" fmla="*/ 166 h 210"/>
                  <a:gd name="T84" fmla="*/ 76 w 217"/>
                  <a:gd name="T85" fmla="*/ 215 h 210"/>
                  <a:gd name="T86" fmla="*/ 72 w 217"/>
                  <a:gd name="T87" fmla="*/ 263 h 210"/>
                  <a:gd name="T88" fmla="*/ 72 w 217"/>
                  <a:gd name="T89" fmla="*/ 315 h 210"/>
                  <a:gd name="T90" fmla="*/ 79 w 217"/>
                  <a:gd name="T91" fmla="*/ 362 h 210"/>
                  <a:gd name="T92" fmla="*/ 85 w 217"/>
                  <a:gd name="T93" fmla="*/ 404 h 210"/>
                  <a:gd name="T94" fmla="*/ 95 w 217"/>
                  <a:gd name="T95" fmla="*/ 437 h 210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217" h="210">
                    <a:moveTo>
                      <a:pt x="46" y="210"/>
                    </a:moveTo>
                    <a:lnTo>
                      <a:pt x="37" y="198"/>
                    </a:lnTo>
                    <a:lnTo>
                      <a:pt x="26" y="181"/>
                    </a:lnTo>
                    <a:lnTo>
                      <a:pt x="15" y="159"/>
                    </a:lnTo>
                    <a:lnTo>
                      <a:pt x="5" y="135"/>
                    </a:lnTo>
                    <a:lnTo>
                      <a:pt x="0" y="109"/>
                    </a:lnTo>
                    <a:lnTo>
                      <a:pt x="1" y="82"/>
                    </a:lnTo>
                    <a:lnTo>
                      <a:pt x="9" y="57"/>
                    </a:lnTo>
                    <a:lnTo>
                      <a:pt x="27" y="35"/>
                    </a:lnTo>
                    <a:lnTo>
                      <a:pt x="45" y="22"/>
                    </a:lnTo>
                    <a:lnTo>
                      <a:pt x="60" y="12"/>
                    </a:lnTo>
                    <a:lnTo>
                      <a:pt x="72" y="7"/>
                    </a:lnTo>
                    <a:lnTo>
                      <a:pt x="81" y="5"/>
                    </a:lnTo>
                    <a:lnTo>
                      <a:pt x="88" y="5"/>
                    </a:lnTo>
                    <a:lnTo>
                      <a:pt x="104" y="0"/>
                    </a:lnTo>
                    <a:lnTo>
                      <a:pt x="148" y="8"/>
                    </a:lnTo>
                    <a:lnTo>
                      <a:pt x="160" y="12"/>
                    </a:lnTo>
                    <a:lnTo>
                      <a:pt x="172" y="15"/>
                    </a:lnTo>
                    <a:lnTo>
                      <a:pt x="182" y="19"/>
                    </a:lnTo>
                    <a:lnTo>
                      <a:pt x="190" y="23"/>
                    </a:lnTo>
                    <a:lnTo>
                      <a:pt x="198" y="27"/>
                    </a:lnTo>
                    <a:lnTo>
                      <a:pt x="205" y="32"/>
                    </a:lnTo>
                    <a:lnTo>
                      <a:pt x="211" y="38"/>
                    </a:lnTo>
                    <a:lnTo>
                      <a:pt x="217" y="45"/>
                    </a:lnTo>
                    <a:lnTo>
                      <a:pt x="205" y="40"/>
                    </a:lnTo>
                    <a:lnTo>
                      <a:pt x="194" y="36"/>
                    </a:lnTo>
                    <a:lnTo>
                      <a:pt x="183" y="33"/>
                    </a:lnTo>
                    <a:lnTo>
                      <a:pt x="172" y="30"/>
                    </a:lnTo>
                    <a:lnTo>
                      <a:pt x="163" y="27"/>
                    </a:lnTo>
                    <a:lnTo>
                      <a:pt x="153" y="26"/>
                    </a:lnTo>
                    <a:lnTo>
                      <a:pt x="143" y="24"/>
                    </a:lnTo>
                    <a:lnTo>
                      <a:pt x="134" y="24"/>
                    </a:lnTo>
                    <a:lnTo>
                      <a:pt x="125" y="24"/>
                    </a:lnTo>
                    <a:lnTo>
                      <a:pt x="116" y="25"/>
                    </a:lnTo>
                    <a:lnTo>
                      <a:pt x="107" y="27"/>
                    </a:lnTo>
                    <a:lnTo>
                      <a:pt x="99" y="29"/>
                    </a:lnTo>
                    <a:lnTo>
                      <a:pt x="91" y="33"/>
                    </a:lnTo>
                    <a:lnTo>
                      <a:pt x="82" y="36"/>
                    </a:lnTo>
                    <a:lnTo>
                      <a:pt x="74" y="41"/>
                    </a:lnTo>
                    <a:lnTo>
                      <a:pt x="66" y="46"/>
                    </a:lnTo>
                    <a:lnTo>
                      <a:pt x="52" y="61"/>
                    </a:lnTo>
                    <a:lnTo>
                      <a:pt x="42" y="80"/>
                    </a:lnTo>
                    <a:lnTo>
                      <a:pt x="37" y="103"/>
                    </a:lnTo>
                    <a:lnTo>
                      <a:pt x="35" y="126"/>
                    </a:lnTo>
                    <a:lnTo>
                      <a:pt x="35" y="151"/>
                    </a:lnTo>
                    <a:lnTo>
                      <a:pt x="38" y="174"/>
                    </a:lnTo>
                    <a:lnTo>
                      <a:pt x="41" y="194"/>
                    </a:lnTo>
                    <a:lnTo>
                      <a:pt x="46" y="21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7" name="Freeform 11"/>
              <p:cNvSpPr>
                <a:spLocks/>
              </p:cNvSpPr>
              <p:nvPr userDrawn="1"/>
            </p:nvSpPr>
            <p:spPr bwMode="ltGray">
              <a:xfrm rot="373331" flipH="1">
                <a:off x="41" y="2843"/>
                <a:ext cx="262" cy="308"/>
              </a:xfrm>
              <a:custGeom>
                <a:avLst/>
                <a:gdLst>
                  <a:gd name="T0" fmla="*/ 226 w 182"/>
                  <a:gd name="T1" fmla="*/ 0 h 213"/>
                  <a:gd name="T2" fmla="*/ 232 w 182"/>
                  <a:gd name="T3" fmla="*/ 4 h 213"/>
                  <a:gd name="T4" fmla="*/ 245 w 182"/>
                  <a:gd name="T5" fmla="*/ 17 h 213"/>
                  <a:gd name="T6" fmla="*/ 263 w 182"/>
                  <a:gd name="T7" fmla="*/ 38 h 213"/>
                  <a:gd name="T8" fmla="*/ 284 w 182"/>
                  <a:gd name="T9" fmla="*/ 69 h 213"/>
                  <a:gd name="T10" fmla="*/ 301 w 182"/>
                  <a:gd name="T11" fmla="*/ 108 h 213"/>
                  <a:gd name="T12" fmla="*/ 311 w 182"/>
                  <a:gd name="T13" fmla="*/ 159 h 213"/>
                  <a:gd name="T14" fmla="*/ 311 w 182"/>
                  <a:gd name="T15" fmla="*/ 220 h 213"/>
                  <a:gd name="T16" fmla="*/ 298 w 182"/>
                  <a:gd name="T17" fmla="*/ 291 h 213"/>
                  <a:gd name="T18" fmla="*/ 291 w 182"/>
                  <a:gd name="T19" fmla="*/ 311 h 213"/>
                  <a:gd name="T20" fmla="*/ 282 w 182"/>
                  <a:gd name="T21" fmla="*/ 328 h 213"/>
                  <a:gd name="T22" fmla="*/ 272 w 182"/>
                  <a:gd name="T23" fmla="*/ 346 h 213"/>
                  <a:gd name="T24" fmla="*/ 259 w 182"/>
                  <a:gd name="T25" fmla="*/ 362 h 213"/>
                  <a:gd name="T26" fmla="*/ 242 w 182"/>
                  <a:gd name="T27" fmla="*/ 376 h 213"/>
                  <a:gd name="T28" fmla="*/ 227 w 182"/>
                  <a:gd name="T29" fmla="*/ 388 h 213"/>
                  <a:gd name="T30" fmla="*/ 212 w 182"/>
                  <a:gd name="T31" fmla="*/ 399 h 213"/>
                  <a:gd name="T32" fmla="*/ 190 w 182"/>
                  <a:gd name="T33" fmla="*/ 408 h 213"/>
                  <a:gd name="T34" fmla="*/ 170 w 182"/>
                  <a:gd name="T35" fmla="*/ 412 h 213"/>
                  <a:gd name="T36" fmla="*/ 150 w 182"/>
                  <a:gd name="T37" fmla="*/ 418 h 213"/>
                  <a:gd name="T38" fmla="*/ 127 w 182"/>
                  <a:gd name="T39" fmla="*/ 421 h 213"/>
                  <a:gd name="T40" fmla="*/ 102 w 182"/>
                  <a:gd name="T41" fmla="*/ 421 h 213"/>
                  <a:gd name="T42" fmla="*/ 76 w 182"/>
                  <a:gd name="T43" fmla="*/ 418 h 213"/>
                  <a:gd name="T44" fmla="*/ 52 w 182"/>
                  <a:gd name="T45" fmla="*/ 412 h 213"/>
                  <a:gd name="T46" fmla="*/ 24 w 182"/>
                  <a:gd name="T47" fmla="*/ 403 h 213"/>
                  <a:gd name="T48" fmla="*/ 0 w 182"/>
                  <a:gd name="T49" fmla="*/ 393 h 213"/>
                  <a:gd name="T50" fmla="*/ 23 w 182"/>
                  <a:gd name="T51" fmla="*/ 408 h 213"/>
                  <a:gd name="T52" fmla="*/ 46 w 182"/>
                  <a:gd name="T53" fmla="*/ 418 h 213"/>
                  <a:gd name="T54" fmla="*/ 69 w 182"/>
                  <a:gd name="T55" fmla="*/ 428 h 213"/>
                  <a:gd name="T56" fmla="*/ 89 w 182"/>
                  <a:gd name="T57" fmla="*/ 435 h 213"/>
                  <a:gd name="T58" fmla="*/ 109 w 182"/>
                  <a:gd name="T59" fmla="*/ 441 h 213"/>
                  <a:gd name="T60" fmla="*/ 131 w 182"/>
                  <a:gd name="T61" fmla="*/ 444 h 213"/>
                  <a:gd name="T62" fmla="*/ 151 w 182"/>
                  <a:gd name="T63" fmla="*/ 445 h 213"/>
                  <a:gd name="T64" fmla="*/ 171 w 182"/>
                  <a:gd name="T65" fmla="*/ 445 h 213"/>
                  <a:gd name="T66" fmla="*/ 189 w 182"/>
                  <a:gd name="T67" fmla="*/ 444 h 213"/>
                  <a:gd name="T68" fmla="*/ 207 w 182"/>
                  <a:gd name="T69" fmla="*/ 440 h 213"/>
                  <a:gd name="T70" fmla="*/ 223 w 182"/>
                  <a:gd name="T71" fmla="*/ 435 h 213"/>
                  <a:gd name="T72" fmla="*/ 240 w 182"/>
                  <a:gd name="T73" fmla="*/ 431 h 213"/>
                  <a:gd name="T74" fmla="*/ 255 w 182"/>
                  <a:gd name="T75" fmla="*/ 425 h 213"/>
                  <a:gd name="T76" fmla="*/ 269 w 182"/>
                  <a:gd name="T77" fmla="*/ 416 h 213"/>
                  <a:gd name="T78" fmla="*/ 282 w 182"/>
                  <a:gd name="T79" fmla="*/ 408 h 213"/>
                  <a:gd name="T80" fmla="*/ 294 w 182"/>
                  <a:gd name="T81" fmla="*/ 399 h 213"/>
                  <a:gd name="T82" fmla="*/ 327 w 182"/>
                  <a:gd name="T83" fmla="*/ 367 h 213"/>
                  <a:gd name="T84" fmla="*/ 350 w 182"/>
                  <a:gd name="T85" fmla="*/ 337 h 213"/>
                  <a:gd name="T86" fmla="*/ 364 w 182"/>
                  <a:gd name="T87" fmla="*/ 301 h 213"/>
                  <a:gd name="T88" fmla="*/ 371 w 182"/>
                  <a:gd name="T89" fmla="*/ 268 h 213"/>
                  <a:gd name="T90" fmla="*/ 376 w 182"/>
                  <a:gd name="T91" fmla="*/ 233 h 213"/>
                  <a:gd name="T92" fmla="*/ 376 w 182"/>
                  <a:gd name="T93" fmla="*/ 198 h 213"/>
                  <a:gd name="T94" fmla="*/ 377 w 182"/>
                  <a:gd name="T95" fmla="*/ 165 h 213"/>
                  <a:gd name="T96" fmla="*/ 358 w 182"/>
                  <a:gd name="T97" fmla="*/ 97 h 213"/>
                  <a:gd name="T98" fmla="*/ 324 w 182"/>
                  <a:gd name="T99" fmla="*/ 43 h 213"/>
                  <a:gd name="T100" fmla="*/ 312 w 182"/>
                  <a:gd name="T101" fmla="*/ 38 h 213"/>
                  <a:gd name="T102" fmla="*/ 305 w 182"/>
                  <a:gd name="T103" fmla="*/ 32 h 213"/>
                  <a:gd name="T104" fmla="*/ 294 w 182"/>
                  <a:gd name="T105" fmla="*/ 27 h 213"/>
                  <a:gd name="T106" fmla="*/ 286 w 182"/>
                  <a:gd name="T107" fmla="*/ 23 h 213"/>
                  <a:gd name="T108" fmla="*/ 274 w 182"/>
                  <a:gd name="T109" fmla="*/ 19 h 213"/>
                  <a:gd name="T110" fmla="*/ 261 w 182"/>
                  <a:gd name="T111" fmla="*/ 13 h 213"/>
                  <a:gd name="T112" fmla="*/ 246 w 182"/>
                  <a:gd name="T113" fmla="*/ 6 h 213"/>
                  <a:gd name="T114" fmla="*/ 226 w 182"/>
                  <a:gd name="T115" fmla="*/ 0 h 213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0" t="0" r="r" b="b"/>
                <a:pathLst>
                  <a:path w="182" h="213">
                    <a:moveTo>
                      <a:pt x="109" y="0"/>
                    </a:moveTo>
                    <a:lnTo>
                      <a:pt x="112" y="2"/>
                    </a:lnTo>
                    <a:lnTo>
                      <a:pt x="118" y="8"/>
                    </a:lnTo>
                    <a:lnTo>
                      <a:pt x="127" y="18"/>
                    </a:lnTo>
                    <a:lnTo>
                      <a:pt x="137" y="33"/>
                    </a:lnTo>
                    <a:lnTo>
                      <a:pt x="145" y="52"/>
                    </a:lnTo>
                    <a:lnTo>
                      <a:pt x="150" y="76"/>
                    </a:lnTo>
                    <a:lnTo>
                      <a:pt x="150" y="105"/>
                    </a:lnTo>
                    <a:lnTo>
                      <a:pt x="144" y="139"/>
                    </a:lnTo>
                    <a:lnTo>
                      <a:pt x="140" y="149"/>
                    </a:lnTo>
                    <a:lnTo>
                      <a:pt x="136" y="157"/>
                    </a:lnTo>
                    <a:lnTo>
                      <a:pt x="131" y="165"/>
                    </a:lnTo>
                    <a:lnTo>
                      <a:pt x="125" y="173"/>
                    </a:lnTo>
                    <a:lnTo>
                      <a:pt x="117" y="180"/>
                    </a:lnTo>
                    <a:lnTo>
                      <a:pt x="110" y="185"/>
                    </a:lnTo>
                    <a:lnTo>
                      <a:pt x="102" y="191"/>
                    </a:lnTo>
                    <a:lnTo>
                      <a:pt x="92" y="195"/>
                    </a:lnTo>
                    <a:lnTo>
                      <a:pt x="82" y="197"/>
                    </a:lnTo>
                    <a:lnTo>
                      <a:pt x="72" y="200"/>
                    </a:lnTo>
                    <a:lnTo>
                      <a:pt x="61" y="201"/>
                    </a:lnTo>
                    <a:lnTo>
                      <a:pt x="49" y="201"/>
                    </a:lnTo>
                    <a:lnTo>
                      <a:pt x="37" y="200"/>
                    </a:lnTo>
                    <a:lnTo>
                      <a:pt x="25" y="197"/>
                    </a:lnTo>
                    <a:lnTo>
                      <a:pt x="12" y="193"/>
                    </a:lnTo>
                    <a:lnTo>
                      <a:pt x="0" y="188"/>
                    </a:lnTo>
                    <a:lnTo>
                      <a:pt x="11" y="195"/>
                    </a:lnTo>
                    <a:lnTo>
                      <a:pt x="22" y="200"/>
                    </a:lnTo>
                    <a:lnTo>
                      <a:pt x="33" y="205"/>
                    </a:lnTo>
                    <a:lnTo>
                      <a:pt x="43" y="208"/>
                    </a:lnTo>
                    <a:lnTo>
                      <a:pt x="53" y="211"/>
                    </a:lnTo>
                    <a:lnTo>
                      <a:pt x="63" y="212"/>
                    </a:lnTo>
                    <a:lnTo>
                      <a:pt x="73" y="213"/>
                    </a:lnTo>
                    <a:lnTo>
                      <a:pt x="83" y="213"/>
                    </a:lnTo>
                    <a:lnTo>
                      <a:pt x="91" y="212"/>
                    </a:lnTo>
                    <a:lnTo>
                      <a:pt x="100" y="210"/>
                    </a:lnTo>
                    <a:lnTo>
                      <a:pt x="108" y="208"/>
                    </a:lnTo>
                    <a:lnTo>
                      <a:pt x="116" y="206"/>
                    </a:lnTo>
                    <a:lnTo>
                      <a:pt x="123" y="203"/>
                    </a:lnTo>
                    <a:lnTo>
                      <a:pt x="130" y="199"/>
                    </a:lnTo>
                    <a:lnTo>
                      <a:pt x="136" y="195"/>
                    </a:lnTo>
                    <a:lnTo>
                      <a:pt x="142" y="191"/>
                    </a:lnTo>
                    <a:lnTo>
                      <a:pt x="158" y="176"/>
                    </a:lnTo>
                    <a:lnTo>
                      <a:pt x="169" y="161"/>
                    </a:lnTo>
                    <a:lnTo>
                      <a:pt x="176" y="144"/>
                    </a:lnTo>
                    <a:lnTo>
                      <a:pt x="179" y="128"/>
                    </a:lnTo>
                    <a:lnTo>
                      <a:pt x="181" y="111"/>
                    </a:lnTo>
                    <a:lnTo>
                      <a:pt x="181" y="95"/>
                    </a:lnTo>
                    <a:lnTo>
                      <a:pt x="182" y="79"/>
                    </a:lnTo>
                    <a:lnTo>
                      <a:pt x="173" y="46"/>
                    </a:lnTo>
                    <a:lnTo>
                      <a:pt x="156" y="21"/>
                    </a:lnTo>
                    <a:lnTo>
                      <a:pt x="151" y="18"/>
                    </a:lnTo>
                    <a:lnTo>
                      <a:pt x="147" y="15"/>
                    </a:lnTo>
                    <a:lnTo>
                      <a:pt x="142" y="13"/>
                    </a:lnTo>
                    <a:lnTo>
                      <a:pt x="138" y="11"/>
                    </a:lnTo>
                    <a:lnTo>
                      <a:pt x="132" y="9"/>
                    </a:lnTo>
                    <a:lnTo>
                      <a:pt x="126" y="6"/>
                    </a:lnTo>
                    <a:lnTo>
                      <a:pt x="119" y="3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8" name="Freeform 12"/>
              <p:cNvSpPr>
                <a:spLocks/>
              </p:cNvSpPr>
              <p:nvPr userDrawn="1"/>
            </p:nvSpPr>
            <p:spPr bwMode="ltGray">
              <a:xfrm rot="373331" flipH="1">
                <a:off x="121" y="2907"/>
                <a:ext cx="93" cy="156"/>
              </a:xfrm>
              <a:custGeom>
                <a:avLst/>
                <a:gdLst>
                  <a:gd name="T0" fmla="*/ 49 w 128"/>
                  <a:gd name="T1" fmla="*/ 0 h 217"/>
                  <a:gd name="T2" fmla="*/ 55 w 128"/>
                  <a:gd name="T3" fmla="*/ 4 h 217"/>
                  <a:gd name="T4" fmla="*/ 61 w 128"/>
                  <a:gd name="T5" fmla="*/ 14 h 217"/>
                  <a:gd name="T6" fmla="*/ 65 w 128"/>
                  <a:gd name="T7" fmla="*/ 26 h 217"/>
                  <a:gd name="T8" fmla="*/ 68 w 128"/>
                  <a:gd name="T9" fmla="*/ 40 h 217"/>
                  <a:gd name="T10" fmla="*/ 67 w 128"/>
                  <a:gd name="T11" fmla="*/ 58 h 217"/>
                  <a:gd name="T12" fmla="*/ 61 w 128"/>
                  <a:gd name="T13" fmla="*/ 75 h 217"/>
                  <a:gd name="T14" fmla="*/ 49 w 128"/>
                  <a:gd name="T15" fmla="*/ 93 h 217"/>
                  <a:gd name="T16" fmla="*/ 32 w 128"/>
                  <a:gd name="T17" fmla="*/ 112 h 217"/>
                  <a:gd name="T18" fmla="*/ 26 w 128"/>
                  <a:gd name="T19" fmla="*/ 110 h 217"/>
                  <a:gd name="T20" fmla="*/ 20 w 128"/>
                  <a:gd name="T21" fmla="*/ 109 h 217"/>
                  <a:gd name="T22" fmla="*/ 14 w 128"/>
                  <a:gd name="T23" fmla="*/ 106 h 217"/>
                  <a:gd name="T24" fmla="*/ 9 w 128"/>
                  <a:gd name="T25" fmla="*/ 104 h 217"/>
                  <a:gd name="T26" fmla="*/ 4 w 128"/>
                  <a:gd name="T27" fmla="*/ 101 h 217"/>
                  <a:gd name="T28" fmla="*/ 1 w 128"/>
                  <a:gd name="T29" fmla="*/ 98 h 217"/>
                  <a:gd name="T30" fmla="*/ 0 w 128"/>
                  <a:gd name="T31" fmla="*/ 95 h 217"/>
                  <a:gd name="T32" fmla="*/ 1 w 128"/>
                  <a:gd name="T33" fmla="*/ 92 h 217"/>
                  <a:gd name="T34" fmla="*/ 7 w 128"/>
                  <a:gd name="T35" fmla="*/ 88 h 217"/>
                  <a:gd name="T36" fmla="*/ 15 w 128"/>
                  <a:gd name="T37" fmla="*/ 83 h 217"/>
                  <a:gd name="T38" fmla="*/ 24 w 128"/>
                  <a:gd name="T39" fmla="*/ 78 h 217"/>
                  <a:gd name="T40" fmla="*/ 33 w 128"/>
                  <a:gd name="T41" fmla="*/ 69 h 217"/>
                  <a:gd name="T42" fmla="*/ 41 w 128"/>
                  <a:gd name="T43" fmla="*/ 58 h 217"/>
                  <a:gd name="T44" fmla="*/ 48 w 128"/>
                  <a:gd name="T45" fmla="*/ 43 h 217"/>
                  <a:gd name="T46" fmla="*/ 51 w 128"/>
                  <a:gd name="T47" fmla="*/ 24 h 217"/>
                  <a:gd name="T48" fmla="*/ 49 w 128"/>
                  <a:gd name="T49" fmla="*/ 0 h 21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28" h="217">
                    <a:moveTo>
                      <a:pt x="94" y="0"/>
                    </a:moveTo>
                    <a:lnTo>
                      <a:pt x="105" y="9"/>
                    </a:lnTo>
                    <a:lnTo>
                      <a:pt x="115" y="27"/>
                    </a:lnTo>
                    <a:lnTo>
                      <a:pt x="123" y="50"/>
                    </a:lnTo>
                    <a:lnTo>
                      <a:pt x="128" y="78"/>
                    </a:lnTo>
                    <a:lnTo>
                      <a:pt x="127" y="111"/>
                    </a:lnTo>
                    <a:lnTo>
                      <a:pt x="116" y="145"/>
                    </a:lnTo>
                    <a:lnTo>
                      <a:pt x="94" y="181"/>
                    </a:lnTo>
                    <a:lnTo>
                      <a:pt x="60" y="217"/>
                    </a:lnTo>
                    <a:lnTo>
                      <a:pt x="49" y="213"/>
                    </a:lnTo>
                    <a:lnTo>
                      <a:pt x="38" y="210"/>
                    </a:lnTo>
                    <a:lnTo>
                      <a:pt x="26" y="205"/>
                    </a:lnTo>
                    <a:lnTo>
                      <a:pt x="16" y="201"/>
                    </a:lnTo>
                    <a:lnTo>
                      <a:pt x="8" y="196"/>
                    </a:lnTo>
                    <a:lnTo>
                      <a:pt x="2" y="190"/>
                    </a:lnTo>
                    <a:lnTo>
                      <a:pt x="0" y="183"/>
                    </a:lnTo>
                    <a:lnTo>
                      <a:pt x="1" y="178"/>
                    </a:lnTo>
                    <a:lnTo>
                      <a:pt x="13" y="171"/>
                    </a:lnTo>
                    <a:lnTo>
                      <a:pt x="29" y="161"/>
                    </a:lnTo>
                    <a:lnTo>
                      <a:pt x="46" y="150"/>
                    </a:lnTo>
                    <a:lnTo>
                      <a:pt x="63" y="134"/>
                    </a:lnTo>
                    <a:lnTo>
                      <a:pt x="79" y="112"/>
                    </a:lnTo>
                    <a:lnTo>
                      <a:pt x="91" y="83"/>
                    </a:lnTo>
                    <a:lnTo>
                      <a:pt x="97" y="46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9" name="Freeform 13"/>
              <p:cNvSpPr>
                <a:spLocks/>
              </p:cNvSpPr>
              <p:nvPr userDrawn="1"/>
            </p:nvSpPr>
            <p:spPr bwMode="ltGray">
              <a:xfrm rot="373331" flipH="1">
                <a:off x="313" y="3110"/>
                <a:ext cx="85" cy="93"/>
              </a:xfrm>
              <a:custGeom>
                <a:avLst/>
                <a:gdLst>
                  <a:gd name="T0" fmla="*/ 39 w 117"/>
                  <a:gd name="T1" fmla="*/ 0 h 132"/>
                  <a:gd name="T2" fmla="*/ 0 w 117"/>
                  <a:gd name="T3" fmla="*/ 13 h 132"/>
                  <a:gd name="T4" fmla="*/ 1 w 117"/>
                  <a:gd name="T5" fmla="*/ 13 h 132"/>
                  <a:gd name="T6" fmla="*/ 7 w 117"/>
                  <a:gd name="T7" fmla="*/ 14 h 132"/>
                  <a:gd name="T8" fmla="*/ 15 w 117"/>
                  <a:gd name="T9" fmla="*/ 18 h 132"/>
                  <a:gd name="T10" fmla="*/ 24 w 117"/>
                  <a:gd name="T11" fmla="*/ 23 h 132"/>
                  <a:gd name="T12" fmla="*/ 35 w 117"/>
                  <a:gd name="T13" fmla="*/ 31 h 132"/>
                  <a:gd name="T14" fmla="*/ 44 w 117"/>
                  <a:gd name="T15" fmla="*/ 39 h 132"/>
                  <a:gd name="T16" fmla="*/ 54 w 117"/>
                  <a:gd name="T17" fmla="*/ 51 h 132"/>
                  <a:gd name="T18" fmla="*/ 61 w 117"/>
                  <a:gd name="T19" fmla="*/ 66 h 132"/>
                  <a:gd name="T20" fmla="*/ 62 w 117"/>
                  <a:gd name="T21" fmla="*/ 60 h 132"/>
                  <a:gd name="T22" fmla="*/ 61 w 117"/>
                  <a:gd name="T23" fmla="*/ 53 h 132"/>
                  <a:gd name="T24" fmla="*/ 57 w 117"/>
                  <a:gd name="T25" fmla="*/ 44 h 132"/>
                  <a:gd name="T26" fmla="*/ 52 w 117"/>
                  <a:gd name="T27" fmla="*/ 37 h 132"/>
                  <a:gd name="T28" fmla="*/ 47 w 117"/>
                  <a:gd name="T29" fmla="*/ 29 h 132"/>
                  <a:gd name="T30" fmla="*/ 41 w 117"/>
                  <a:gd name="T31" fmla="*/ 23 h 132"/>
                  <a:gd name="T32" fmla="*/ 36 w 117"/>
                  <a:gd name="T33" fmla="*/ 18 h 132"/>
                  <a:gd name="T34" fmla="*/ 31 w 117"/>
                  <a:gd name="T35" fmla="*/ 16 h 132"/>
                  <a:gd name="T36" fmla="*/ 36 w 117"/>
                  <a:gd name="T37" fmla="*/ 14 h 132"/>
                  <a:gd name="T38" fmla="*/ 41 w 117"/>
                  <a:gd name="T39" fmla="*/ 14 h 132"/>
                  <a:gd name="T40" fmla="*/ 47 w 117"/>
                  <a:gd name="T41" fmla="*/ 13 h 132"/>
                  <a:gd name="T42" fmla="*/ 52 w 117"/>
                  <a:gd name="T43" fmla="*/ 13 h 132"/>
                  <a:gd name="T44" fmla="*/ 55 w 117"/>
                  <a:gd name="T45" fmla="*/ 12 h 132"/>
                  <a:gd name="T46" fmla="*/ 57 w 117"/>
                  <a:gd name="T47" fmla="*/ 11 h 132"/>
                  <a:gd name="T48" fmla="*/ 60 w 117"/>
                  <a:gd name="T49" fmla="*/ 11 h 132"/>
                  <a:gd name="T50" fmla="*/ 60 w 117"/>
                  <a:gd name="T51" fmla="*/ 11 h 132"/>
                  <a:gd name="T52" fmla="*/ 39 w 117"/>
                  <a:gd name="T53" fmla="*/ 0 h 132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117" h="132">
                    <a:moveTo>
                      <a:pt x="75" y="0"/>
                    </a:moveTo>
                    <a:lnTo>
                      <a:pt x="0" y="25"/>
                    </a:lnTo>
                    <a:lnTo>
                      <a:pt x="3" y="26"/>
                    </a:lnTo>
                    <a:lnTo>
                      <a:pt x="14" y="29"/>
                    </a:lnTo>
                    <a:lnTo>
                      <a:pt x="29" y="36"/>
                    </a:lnTo>
                    <a:lnTo>
                      <a:pt x="46" y="47"/>
                    </a:lnTo>
                    <a:lnTo>
                      <a:pt x="66" y="62"/>
                    </a:lnTo>
                    <a:lnTo>
                      <a:pt x="84" y="80"/>
                    </a:lnTo>
                    <a:lnTo>
                      <a:pt x="102" y="103"/>
                    </a:lnTo>
                    <a:lnTo>
                      <a:pt x="116" y="132"/>
                    </a:lnTo>
                    <a:lnTo>
                      <a:pt x="117" y="120"/>
                    </a:lnTo>
                    <a:lnTo>
                      <a:pt x="115" y="107"/>
                    </a:lnTo>
                    <a:lnTo>
                      <a:pt x="108" y="90"/>
                    </a:lnTo>
                    <a:lnTo>
                      <a:pt x="99" y="74"/>
                    </a:lnTo>
                    <a:lnTo>
                      <a:pt x="89" y="58"/>
                    </a:lnTo>
                    <a:lnTo>
                      <a:pt x="78" y="45"/>
                    </a:lnTo>
                    <a:lnTo>
                      <a:pt x="67" y="36"/>
                    </a:lnTo>
                    <a:lnTo>
                      <a:pt x="58" y="32"/>
                    </a:lnTo>
                    <a:lnTo>
                      <a:pt x="69" y="29"/>
                    </a:lnTo>
                    <a:lnTo>
                      <a:pt x="79" y="28"/>
                    </a:lnTo>
                    <a:lnTo>
                      <a:pt x="89" y="26"/>
                    </a:lnTo>
                    <a:lnTo>
                      <a:pt x="98" y="25"/>
                    </a:lnTo>
                    <a:lnTo>
                      <a:pt x="105" y="24"/>
                    </a:lnTo>
                    <a:lnTo>
                      <a:pt x="109" y="22"/>
                    </a:lnTo>
                    <a:lnTo>
                      <a:pt x="113" y="21"/>
                    </a:lnTo>
                    <a:lnTo>
                      <a:pt x="114" y="21"/>
                    </a:lnTo>
                    <a:lnTo>
                      <a:pt x="75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90" name="Freeform 14"/>
              <p:cNvSpPr>
                <a:spLocks/>
              </p:cNvSpPr>
              <p:nvPr userDrawn="1"/>
            </p:nvSpPr>
            <p:spPr bwMode="ltGray">
              <a:xfrm rot="373331" flipH="1">
                <a:off x="289" y="3133"/>
                <a:ext cx="21" cy="55"/>
              </a:xfrm>
              <a:custGeom>
                <a:avLst/>
                <a:gdLst>
                  <a:gd name="T0" fmla="*/ 15 w 29"/>
                  <a:gd name="T1" fmla="*/ 0 h 77"/>
                  <a:gd name="T2" fmla="*/ 12 w 29"/>
                  <a:gd name="T3" fmla="*/ 0 h 77"/>
                  <a:gd name="T4" fmla="*/ 9 w 29"/>
                  <a:gd name="T5" fmla="*/ 2 h 77"/>
                  <a:gd name="T6" fmla="*/ 5 w 29"/>
                  <a:gd name="T7" fmla="*/ 4 h 77"/>
                  <a:gd name="T8" fmla="*/ 2 w 29"/>
                  <a:gd name="T9" fmla="*/ 10 h 77"/>
                  <a:gd name="T10" fmla="*/ 1 w 29"/>
                  <a:gd name="T11" fmla="*/ 15 h 77"/>
                  <a:gd name="T12" fmla="*/ 0 w 29"/>
                  <a:gd name="T13" fmla="*/ 22 h 77"/>
                  <a:gd name="T14" fmla="*/ 1 w 29"/>
                  <a:gd name="T15" fmla="*/ 31 h 77"/>
                  <a:gd name="T16" fmla="*/ 6 w 29"/>
                  <a:gd name="T17" fmla="*/ 39 h 77"/>
                  <a:gd name="T18" fmla="*/ 8 w 29"/>
                  <a:gd name="T19" fmla="*/ 27 h 77"/>
                  <a:gd name="T20" fmla="*/ 10 w 29"/>
                  <a:gd name="T21" fmla="*/ 19 h 77"/>
                  <a:gd name="T22" fmla="*/ 12 w 29"/>
                  <a:gd name="T23" fmla="*/ 11 h 77"/>
                  <a:gd name="T24" fmla="*/ 15 w 29"/>
                  <a:gd name="T25" fmla="*/ 0 h 7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9" h="77">
                    <a:moveTo>
                      <a:pt x="29" y="0"/>
                    </a:moveTo>
                    <a:lnTo>
                      <a:pt x="23" y="0"/>
                    </a:lnTo>
                    <a:lnTo>
                      <a:pt x="16" y="4"/>
                    </a:lnTo>
                    <a:lnTo>
                      <a:pt x="9" y="9"/>
                    </a:lnTo>
                    <a:lnTo>
                      <a:pt x="4" y="19"/>
                    </a:lnTo>
                    <a:lnTo>
                      <a:pt x="1" y="30"/>
                    </a:lnTo>
                    <a:lnTo>
                      <a:pt x="0" y="44"/>
                    </a:lnTo>
                    <a:lnTo>
                      <a:pt x="3" y="60"/>
                    </a:lnTo>
                    <a:lnTo>
                      <a:pt x="11" y="77"/>
                    </a:lnTo>
                    <a:lnTo>
                      <a:pt x="15" y="53"/>
                    </a:lnTo>
                    <a:lnTo>
                      <a:pt x="19" y="37"/>
                    </a:lnTo>
                    <a:lnTo>
                      <a:pt x="23" y="22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2091" name="Group 15"/>
              <p:cNvGrpSpPr>
                <a:grpSpLocks/>
              </p:cNvGrpSpPr>
              <p:nvPr userDrawn="1"/>
            </p:nvGrpSpPr>
            <p:grpSpPr bwMode="auto">
              <a:xfrm rot="10886446" flipH="1">
                <a:off x="335" y="3251"/>
                <a:ext cx="608" cy="369"/>
                <a:chOff x="-366" y="1704"/>
                <a:chExt cx="608" cy="369"/>
              </a:xfrm>
            </p:grpSpPr>
            <p:sp>
              <p:nvSpPr>
                <p:cNvPr id="2092" name="Freeform 16"/>
                <p:cNvSpPr>
                  <a:spLocks/>
                </p:cNvSpPr>
                <p:nvPr userDrawn="1"/>
              </p:nvSpPr>
              <p:spPr bwMode="ltGray">
                <a:xfrm rot="4200091">
                  <a:off x="-243" y="1807"/>
                  <a:ext cx="143" cy="390"/>
                </a:xfrm>
                <a:custGeom>
                  <a:avLst/>
                  <a:gdLst>
                    <a:gd name="T0" fmla="*/ 6 w 207"/>
                    <a:gd name="T1" fmla="*/ 21 h 564"/>
                    <a:gd name="T2" fmla="*/ 3 w 207"/>
                    <a:gd name="T3" fmla="*/ 35 h 564"/>
                    <a:gd name="T4" fmla="*/ 1 w 207"/>
                    <a:gd name="T5" fmla="*/ 47 h 564"/>
                    <a:gd name="T6" fmla="*/ 0 w 207"/>
                    <a:gd name="T7" fmla="*/ 59 h 564"/>
                    <a:gd name="T8" fmla="*/ 0 w 207"/>
                    <a:gd name="T9" fmla="*/ 72 h 564"/>
                    <a:gd name="T10" fmla="*/ 1 w 207"/>
                    <a:gd name="T11" fmla="*/ 86 h 564"/>
                    <a:gd name="T12" fmla="*/ 3 w 207"/>
                    <a:gd name="T13" fmla="*/ 101 h 564"/>
                    <a:gd name="T14" fmla="*/ 8 w 207"/>
                    <a:gd name="T15" fmla="*/ 118 h 564"/>
                    <a:gd name="T16" fmla="*/ 14 w 207"/>
                    <a:gd name="T17" fmla="*/ 137 h 564"/>
                    <a:gd name="T18" fmla="*/ 21 w 207"/>
                    <a:gd name="T19" fmla="*/ 156 h 564"/>
                    <a:gd name="T20" fmla="*/ 29 w 207"/>
                    <a:gd name="T21" fmla="*/ 174 h 564"/>
                    <a:gd name="T22" fmla="*/ 39 w 207"/>
                    <a:gd name="T23" fmla="*/ 194 h 564"/>
                    <a:gd name="T24" fmla="*/ 50 w 207"/>
                    <a:gd name="T25" fmla="*/ 213 h 564"/>
                    <a:gd name="T26" fmla="*/ 63 w 207"/>
                    <a:gd name="T27" fmla="*/ 231 h 564"/>
                    <a:gd name="T28" fmla="*/ 75 w 207"/>
                    <a:gd name="T29" fmla="*/ 247 h 564"/>
                    <a:gd name="T30" fmla="*/ 87 w 207"/>
                    <a:gd name="T31" fmla="*/ 260 h 564"/>
                    <a:gd name="T32" fmla="*/ 99 w 207"/>
                    <a:gd name="T33" fmla="*/ 270 h 564"/>
                    <a:gd name="T34" fmla="*/ 77 w 207"/>
                    <a:gd name="T35" fmla="*/ 239 h 564"/>
                    <a:gd name="T36" fmla="*/ 61 w 207"/>
                    <a:gd name="T37" fmla="*/ 214 h 564"/>
                    <a:gd name="T38" fmla="*/ 49 w 207"/>
                    <a:gd name="T39" fmla="*/ 194 h 564"/>
                    <a:gd name="T40" fmla="*/ 41 w 207"/>
                    <a:gd name="T41" fmla="*/ 176 h 564"/>
                    <a:gd name="T42" fmla="*/ 36 w 207"/>
                    <a:gd name="T43" fmla="*/ 161 h 564"/>
                    <a:gd name="T44" fmla="*/ 32 w 207"/>
                    <a:gd name="T45" fmla="*/ 148 h 564"/>
                    <a:gd name="T46" fmla="*/ 30 w 207"/>
                    <a:gd name="T47" fmla="*/ 136 h 564"/>
                    <a:gd name="T48" fmla="*/ 27 w 207"/>
                    <a:gd name="T49" fmla="*/ 124 h 564"/>
                    <a:gd name="T50" fmla="*/ 21 w 207"/>
                    <a:gd name="T51" fmla="*/ 98 h 564"/>
                    <a:gd name="T52" fmla="*/ 19 w 207"/>
                    <a:gd name="T53" fmla="*/ 67 h 564"/>
                    <a:gd name="T54" fmla="*/ 21 w 207"/>
                    <a:gd name="T55" fmla="*/ 33 h 564"/>
                    <a:gd name="T56" fmla="*/ 24 w 207"/>
                    <a:gd name="T57" fmla="*/ 0 h 564"/>
                    <a:gd name="T58" fmla="*/ 6 w 207"/>
                    <a:gd name="T59" fmla="*/ 21 h 564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0" t="0" r="r" b="b"/>
                  <a:pathLst>
                    <a:path w="207" h="564">
                      <a:moveTo>
                        <a:pt x="12" y="44"/>
                      </a:moveTo>
                      <a:lnTo>
                        <a:pt x="6" y="72"/>
                      </a:lnTo>
                      <a:lnTo>
                        <a:pt x="3" y="99"/>
                      </a:lnTo>
                      <a:lnTo>
                        <a:pt x="0" y="125"/>
                      </a:lnTo>
                      <a:lnTo>
                        <a:pt x="0" y="151"/>
                      </a:lnTo>
                      <a:lnTo>
                        <a:pt x="3" y="180"/>
                      </a:lnTo>
                      <a:lnTo>
                        <a:pt x="7" y="211"/>
                      </a:lnTo>
                      <a:lnTo>
                        <a:pt x="16" y="247"/>
                      </a:lnTo>
                      <a:lnTo>
                        <a:pt x="29" y="287"/>
                      </a:lnTo>
                      <a:lnTo>
                        <a:pt x="43" y="325"/>
                      </a:lnTo>
                      <a:lnTo>
                        <a:pt x="61" y="364"/>
                      </a:lnTo>
                      <a:lnTo>
                        <a:pt x="83" y="406"/>
                      </a:lnTo>
                      <a:lnTo>
                        <a:pt x="106" y="446"/>
                      </a:lnTo>
                      <a:lnTo>
                        <a:pt x="132" y="483"/>
                      </a:lnTo>
                      <a:lnTo>
                        <a:pt x="157" y="516"/>
                      </a:lnTo>
                      <a:lnTo>
                        <a:pt x="182" y="544"/>
                      </a:lnTo>
                      <a:lnTo>
                        <a:pt x="207" y="564"/>
                      </a:lnTo>
                      <a:lnTo>
                        <a:pt x="160" y="501"/>
                      </a:lnTo>
                      <a:lnTo>
                        <a:pt x="127" y="448"/>
                      </a:lnTo>
                      <a:lnTo>
                        <a:pt x="103" y="405"/>
                      </a:lnTo>
                      <a:lnTo>
                        <a:pt x="87" y="368"/>
                      </a:lnTo>
                      <a:lnTo>
                        <a:pt x="75" y="337"/>
                      </a:lnTo>
                      <a:lnTo>
                        <a:pt x="68" y="309"/>
                      </a:lnTo>
                      <a:lnTo>
                        <a:pt x="63" y="285"/>
                      </a:lnTo>
                      <a:lnTo>
                        <a:pt x="56" y="261"/>
                      </a:lnTo>
                      <a:lnTo>
                        <a:pt x="44" y="205"/>
                      </a:lnTo>
                      <a:lnTo>
                        <a:pt x="41" y="140"/>
                      </a:lnTo>
                      <a:lnTo>
                        <a:pt x="43" y="68"/>
                      </a:lnTo>
                      <a:lnTo>
                        <a:pt x="50" y="0"/>
                      </a:lnTo>
                      <a:lnTo>
                        <a:pt x="12" y="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93" name="Freeform 17"/>
                <p:cNvSpPr>
                  <a:spLocks/>
                </p:cNvSpPr>
                <p:nvPr userDrawn="1"/>
              </p:nvSpPr>
              <p:spPr bwMode="ltGray">
                <a:xfrm rot="4200091">
                  <a:off x="124" y="1761"/>
                  <a:ext cx="33" cy="160"/>
                </a:xfrm>
                <a:custGeom>
                  <a:avLst/>
                  <a:gdLst>
                    <a:gd name="T0" fmla="*/ 0 w 47"/>
                    <a:gd name="T1" fmla="*/ 9 h 232"/>
                    <a:gd name="T2" fmla="*/ 7 w 47"/>
                    <a:gd name="T3" fmla="*/ 26 h 232"/>
                    <a:gd name="T4" fmla="*/ 11 w 47"/>
                    <a:gd name="T5" fmla="*/ 48 h 232"/>
                    <a:gd name="T6" fmla="*/ 12 w 47"/>
                    <a:gd name="T7" fmla="*/ 76 h 232"/>
                    <a:gd name="T8" fmla="*/ 9 w 47"/>
                    <a:gd name="T9" fmla="*/ 110 h 232"/>
                    <a:gd name="T10" fmla="*/ 22 w 47"/>
                    <a:gd name="T11" fmla="*/ 103 h 232"/>
                    <a:gd name="T12" fmla="*/ 23 w 47"/>
                    <a:gd name="T13" fmla="*/ 85 h 232"/>
                    <a:gd name="T14" fmla="*/ 23 w 47"/>
                    <a:gd name="T15" fmla="*/ 67 h 232"/>
                    <a:gd name="T16" fmla="*/ 22 w 47"/>
                    <a:gd name="T17" fmla="*/ 49 h 232"/>
                    <a:gd name="T18" fmla="*/ 20 w 47"/>
                    <a:gd name="T19" fmla="*/ 34 h 232"/>
                    <a:gd name="T20" fmla="*/ 18 w 47"/>
                    <a:gd name="T21" fmla="*/ 25 h 232"/>
                    <a:gd name="T22" fmla="*/ 14 w 47"/>
                    <a:gd name="T23" fmla="*/ 16 h 232"/>
                    <a:gd name="T24" fmla="*/ 11 w 47"/>
                    <a:gd name="T25" fmla="*/ 8 h 232"/>
                    <a:gd name="T26" fmla="*/ 6 w 47"/>
                    <a:gd name="T27" fmla="*/ 0 h 232"/>
                    <a:gd name="T28" fmla="*/ 0 w 47"/>
                    <a:gd name="T29" fmla="*/ 9 h 232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47" h="232">
                      <a:moveTo>
                        <a:pt x="0" y="19"/>
                      </a:moveTo>
                      <a:lnTo>
                        <a:pt x="14" y="55"/>
                      </a:lnTo>
                      <a:lnTo>
                        <a:pt x="22" y="101"/>
                      </a:lnTo>
                      <a:lnTo>
                        <a:pt x="24" y="159"/>
                      </a:lnTo>
                      <a:lnTo>
                        <a:pt x="19" y="232"/>
                      </a:lnTo>
                      <a:lnTo>
                        <a:pt x="45" y="217"/>
                      </a:lnTo>
                      <a:lnTo>
                        <a:pt x="47" y="178"/>
                      </a:lnTo>
                      <a:lnTo>
                        <a:pt x="47" y="140"/>
                      </a:lnTo>
                      <a:lnTo>
                        <a:pt x="45" y="103"/>
                      </a:lnTo>
                      <a:lnTo>
                        <a:pt x="41" y="71"/>
                      </a:lnTo>
                      <a:lnTo>
                        <a:pt x="36" y="52"/>
                      </a:lnTo>
                      <a:lnTo>
                        <a:pt x="29" y="34"/>
                      </a:lnTo>
                      <a:lnTo>
                        <a:pt x="22" y="17"/>
                      </a:lnTo>
                      <a:lnTo>
                        <a:pt x="13" y="0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94" name="Freeform 18"/>
                <p:cNvSpPr>
                  <a:spLocks/>
                </p:cNvSpPr>
                <p:nvPr userDrawn="1"/>
              </p:nvSpPr>
              <p:spPr bwMode="ltGray">
                <a:xfrm rot="4200091">
                  <a:off x="182" y="1723"/>
                  <a:ext cx="60" cy="28"/>
                </a:xfrm>
                <a:custGeom>
                  <a:avLst/>
                  <a:gdLst>
                    <a:gd name="T0" fmla="*/ 41 w 87"/>
                    <a:gd name="T1" fmla="*/ 11 h 40"/>
                    <a:gd name="T2" fmla="*/ 37 w 87"/>
                    <a:gd name="T3" fmla="*/ 8 h 40"/>
                    <a:gd name="T4" fmla="*/ 32 w 87"/>
                    <a:gd name="T5" fmla="*/ 6 h 40"/>
                    <a:gd name="T6" fmla="*/ 28 w 87"/>
                    <a:gd name="T7" fmla="*/ 4 h 40"/>
                    <a:gd name="T8" fmla="*/ 22 w 87"/>
                    <a:gd name="T9" fmla="*/ 3 h 40"/>
                    <a:gd name="T10" fmla="*/ 18 w 87"/>
                    <a:gd name="T11" fmla="*/ 1 h 40"/>
                    <a:gd name="T12" fmla="*/ 12 w 87"/>
                    <a:gd name="T13" fmla="*/ 1 h 40"/>
                    <a:gd name="T14" fmla="*/ 6 w 87"/>
                    <a:gd name="T15" fmla="*/ 0 h 40"/>
                    <a:gd name="T16" fmla="*/ 0 w 87"/>
                    <a:gd name="T17" fmla="*/ 1 h 40"/>
                    <a:gd name="T18" fmla="*/ 3 w 87"/>
                    <a:gd name="T19" fmla="*/ 3 h 40"/>
                    <a:gd name="T20" fmla="*/ 7 w 87"/>
                    <a:gd name="T21" fmla="*/ 5 h 40"/>
                    <a:gd name="T22" fmla="*/ 10 w 87"/>
                    <a:gd name="T23" fmla="*/ 7 h 40"/>
                    <a:gd name="T24" fmla="*/ 16 w 87"/>
                    <a:gd name="T25" fmla="*/ 9 h 40"/>
                    <a:gd name="T26" fmla="*/ 20 w 87"/>
                    <a:gd name="T27" fmla="*/ 11 h 40"/>
                    <a:gd name="T28" fmla="*/ 25 w 87"/>
                    <a:gd name="T29" fmla="*/ 13 h 40"/>
                    <a:gd name="T30" fmla="*/ 30 w 87"/>
                    <a:gd name="T31" fmla="*/ 16 h 40"/>
                    <a:gd name="T32" fmla="*/ 35 w 87"/>
                    <a:gd name="T33" fmla="*/ 20 h 40"/>
                    <a:gd name="T34" fmla="*/ 41 w 87"/>
                    <a:gd name="T35" fmla="*/ 11 h 40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87" h="40">
                      <a:moveTo>
                        <a:pt x="87" y="22"/>
                      </a:moveTo>
                      <a:lnTo>
                        <a:pt x="77" y="17"/>
                      </a:lnTo>
                      <a:lnTo>
                        <a:pt x="68" y="12"/>
                      </a:lnTo>
                      <a:lnTo>
                        <a:pt x="58" y="7"/>
                      </a:lnTo>
                      <a:lnTo>
                        <a:pt x="47" y="5"/>
                      </a:lnTo>
                      <a:lnTo>
                        <a:pt x="37" y="3"/>
                      </a:lnTo>
                      <a:lnTo>
                        <a:pt x="26" y="2"/>
                      </a:lnTo>
                      <a:lnTo>
                        <a:pt x="13" y="0"/>
                      </a:lnTo>
                      <a:lnTo>
                        <a:pt x="0" y="2"/>
                      </a:lnTo>
                      <a:lnTo>
                        <a:pt x="6" y="6"/>
                      </a:lnTo>
                      <a:lnTo>
                        <a:pt x="14" y="10"/>
                      </a:lnTo>
                      <a:lnTo>
                        <a:pt x="22" y="14"/>
                      </a:lnTo>
                      <a:lnTo>
                        <a:pt x="33" y="18"/>
                      </a:lnTo>
                      <a:lnTo>
                        <a:pt x="42" y="22"/>
                      </a:lnTo>
                      <a:lnTo>
                        <a:pt x="52" y="27"/>
                      </a:lnTo>
                      <a:lnTo>
                        <a:pt x="64" y="33"/>
                      </a:lnTo>
                      <a:lnTo>
                        <a:pt x="74" y="40"/>
                      </a:lnTo>
                      <a:lnTo>
                        <a:pt x="87" y="22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2060" name="Group 19"/>
            <p:cNvGrpSpPr>
              <a:grpSpLocks/>
            </p:cNvGrpSpPr>
            <p:nvPr/>
          </p:nvGrpSpPr>
          <p:grpSpPr bwMode="auto">
            <a:xfrm rot="6248562">
              <a:off x="343" y="3854"/>
              <a:ext cx="392" cy="424"/>
              <a:chOff x="1727" y="866"/>
              <a:chExt cx="129" cy="157"/>
            </a:xfrm>
          </p:grpSpPr>
          <p:sp>
            <p:nvSpPr>
              <p:cNvPr id="2083" name="Freeform 20"/>
              <p:cNvSpPr>
                <a:spLocks/>
              </p:cNvSpPr>
              <p:nvPr userDrawn="1"/>
            </p:nvSpPr>
            <p:spPr bwMode="ltGray">
              <a:xfrm>
                <a:off x="1727" y="868"/>
                <a:ext cx="41" cy="59"/>
              </a:xfrm>
              <a:custGeom>
                <a:avLst/>
                <a:gdLst>
                  <a:gd name="T0" fmla="*/ 20 w 83"/>
                  <a:gd name="T1" fmla="*/ 7 h 117"/>
                  <a:gd name="T2" fmla="*/ 6 w 83"/>
                  <a:gd name="T3" fmla="*/ 0 h 117"/>
                  <a:gd name="T4" fmla="*/ 0 w 83"/>
                  <a:gd name="T5" fmla="*/ 30 h 117"/>
                  <a:gd name="T6" fmla="*/ 20 w 83"/>
                  <a:gd name="T7" fmla="*/ 7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4" name="Freeform 21"/>
              <p:cNvSpPr>
                <a:spLocks/>
              </p:cNvSpPr>
              <p:nvPr userDrawn="1"/>
            </p:nvSpPr>
            <p:spPr bwMode="ltGray">
              <a:xfrm>
                <a:off x="1786" y="896"/>
                <a:ext cx="70" cy="49"/>
              </a:xfrm>
              <a:custGeom>
                <a:avLst/>
                <a:gdLst>
                  <a:gd name="T0" fmla="*/ 0 w 140"/>
                  <a:gd name="T1" fmla="*/ 25 h 98"/>
                  <a:gd name="T2" fmla="*/ 30 w 140"/>
                  <a:gd name="T3" fmla="*/ 0 h 98"/>
                  <a:gd name="T4" fmla="*/ 35 w 140"/>
                  <a:gd name="T5" fmla="*/ 13 h 98"/>
                  <a:gd name="T6" fmla="*/ 0 w 140"/>
                  <a:gd name="T7" fmla="*/ 25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5" name="Freeform 22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2 h 49"/>
                  <a:gd name="T2" fmla="*/ 37 w 145"/>
                  <a:gd name="T3" fmla="*/ 0 h 49"/>
                  <a:gd name="T4" fmla="*/ 33 w 145"/>
                  <a:gd name="T5" fmla="*/ 13 h 49"/>
                  <a:gd name="T6" fmla="*/ 0 w 145"/>
                  <a:gd name="T7" fmla="*/ 2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061" name="Group 23"/>
            <p:cNvGrpSpPr>
              <a:grpSpLocks/>
            </p:cNvGrpSpPr>
            <p:nvPr/>
          </p:nvGrpSpPr>
          <p:grpSpPr bwMode="auto">
            <a:xfrm rot="5003157">
              <a:off x="249" y="1102"/>
              <a:ext cx="412" cy="500"/>
              <a:chOff x="1727" y="866"/>
              <a:chExt cx="129" cy="157"/>
            </a:xfrm>
          </p:grpSpPr>
          <p:sp>
            <p:nvSpPr>
              <p:cNvPr id="2080" name="Freeform 24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20 w 83"/>
                  <a:gd name="T1" fmla="*/ 7 h 117"/>
                  <a:gd name="T2" fmla="*/ 6 w 83"/>
                  <a:gd name="T3" fmla="*/ 0 h 117"/>
                  <a:gd name="T4" fmla="*/ 0 w 83"/>
                  <a:gd name="T5" fmla="*/ 30 h 117"/>
                  <a:gd name="T6" fmla="*/ 20 w 83"/>
                  <a:gd name="T7" fmla="*/ 7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1" name="Freeform 25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25 h 98"/>
                  <a:gd name="T2" fmla="*/ 30 w 140"/>
                  <a:gd name="T3" fmla="*/ 0 h 98"/>
                  <a:gd name="T4" fmla="*/ 35 w 140"/>
                  <a:gd name="T5" fmla="*/ 13 h 98"/>
                  <a:gd name="T6" fmla="*/ 0 w 140"/>
                  <a:gd name="T7" fmla="*/ 25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2" name="Freeform 26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2 h 49"/>
                  <a:gd name="T2" fmla="*/ 37 w 145"/>
                  <a:gd name="T3" fmla="*/ 0 h 49"/>
                  <a:gd name="T4" fmla="*/ 33 w 145"/>
                  <a:gd name="T5" fmla="*/ 13 h 49"/>
                  <a:gd name="T6" fmla="*/ 0 w 145"/>
                  <a:gd name="T7" fmla="*/ 2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062" name="Group 27"/>
            <p:cNvGrpSpPr>
              <a:grpSpLocks/>
            </p:cNvGrpSpPr>
            <p:nvPr/>
          </p:nvGrpSpPr>
          <p:grpSpPr bwMode="auto">
            <a:xfrm>
              <a:off x="815" y="0"/>
              <a:ext cx="345" cy="367"/>
              <a:chOff x="1727" y="866"/>
              <a:chExt cx="129" cy="157"/>
            </a:xfrm>
          </p:grpSpPr>
          <p:sp>
            <p:nvSpPr>
              <p:cNvPr id="2077" name="Freeform 28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20 w 83"/>
                  <a:gd name="T1" fmla="*/ 7 h 117"/>
                  <a:gd name="T2" fmla="*/ 6 w 83"/>
                  <a:gd name="T3" fmla="*/ 0 h 117"/>
                  <a:gd name="T4" fmla="*/ 0 w 83"/>
                  <a:gd name="T5" fmla="*/ 30 h 117"/>
                  <a:gd name="T6" fmla="*/ 20 w 83"/>
                  <a:gd name="T7" fmla="*/ 7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8" name="Freeform 29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25 h 98"/>
                  <a:gd name="T2" fmla="*/ 30 w 140"/>
                  <a:gd name="T3" fmla="*/ 0 h 98"/>
                  <a:gd name="T4" fmla="*/ 35 w 140"/>
                  <a:gd name="T5" fmla="*/ 13 h 98"/>
                  <a:gd name="T6" fmla="*/ 0 w 140"/>
                  <a:gd name="T7" fmla="*/ 25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9" name="Freeform 30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2 h 49"/>
                  <a:gd name="T2" fmla="*/ 37 w 145"/>
                  <a:gd name="T3" fmla="*/ 0 h 49"/>
                  <a:gd name="T4" fmla="*/ 33 w 145"/>
                  <a:gd name="T5" fmla="*/ 13 h 49"/>
                  <a:gd name="T6" fmla="*/ 0 w 145"/>
                  <a:gd name="T7" fmla="*/ 2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063" name="Freeform 31"/>
            <p:cNvSpPr>
              <a:spLocks/>
            </p:cNvSpPr>
            <p:nvPr/>
          </p:nvSpPr>
          <p:spPr bwMode="ltGray">
            <a:xfrm>
              <a:off x="87" y="94"/>
              <a:ext cx="699" cy="756"/>
            </a:xfrm>
            <a:custGeom>
              <a:avLst/>
              <a:gdLst>
                <a:gd name="T0" fmla="*/ 1 w 699"/>
                <a:gd name="T1" fmla="*/ 392 h 756"/>
                <a:gd name="T2" fmla="*/ 3 w 699"/>
                <a:gd name="T3" fmla="*/ 252 h 756"/>
                <a:gd name="T4" fmla="*/ 21 w 699"/>
                <a:gd name="T5" fmla="*/ 210 h 756"/>
                <a:gd name="T6" fmla="*/ 29 w 699"/>
                <a:gd name="T7" fmla="*/ 182 h 756"/>
                <a:gd name="T8" fmla="*/ 39 w 699"/>
                <a:gd name="T9" fmla="*/ 154 h 756"/>
                <a:gd name="T10" fmla="*/ 51 w 699"/>
                <a:gd name="T11" fmla="*/ 138 h 756"/>
                <a:gd name="T12" fmla="*/ 111 w 699"/>
                <a:gd name="T13" fmla="*/ 74 h 756"/>
                <a:gd name="T14" fmla="*/ 169 w 699"/>
                <a:gd name="T15" fmla="*/ 30 h 756"/>
                <a:gd name="T16" fmla="*/ 225 w 699"/>
                <a:gd name="T17" fmla="*/ 10 h 756"/>
                <a:gd name="T18" fmla="*/ 249 w 699"/>
                <a:gd name="T19" fmla="*/ 4 h 756"/>
                <a:gd name="T20" fmla="*/ 265 w 699"/>
                <a:gd name="T21" fmla="*/ 0 h 756"/>
                <a:gd name="T22" fmla="*/ 357 w 699"/>
                <a:gd name="T23" fmla="*/ 2 h 756"/>
                <a:gd name="T24" fmla="*/ 385 w 699"/>
                <a:gd name="T25" fmla="*/ 6 h 756"/>
                <a:gd name="T26" fmla="*/ 489 w 699"/>
                <a:gd name="T27" fmla="*/ 40 h 756"/>
                <a:gd name="T28" fmla="*/ 619 w 699"/>
                <a:gd name="T29" fmla="*/ 128 h 756"/>
                <a:gd name="T30" fmla="*/ 653 w 699"/>
                <a:gd name="T31" fmla="*/ 178 h 756"/>
                <a:gd name="T32" fmla="*/ 693 w 699"/>
                <a:gd name="T33" fmla="*/ 322 h 756"/>
                <a:gd name="T34" fmla="*/ 687 w 699"/>
                <a:gd name="T35" fmla="*/ 434 h 756"/>
                <a:gd name="T36" fmla="*/ 665 w 699"/>
                <a:gd name="T37" fmla="*/ 538 h 756"/>
                <a:gd name="T38" fmla="*/ 639 w 699"/>
                <a:gd name="T39" fmla="*/ 564 h 756"/>
                <a:gd name="T40" fmla="*/ 631 w 699"/>
                <a:gd name="T41" fmla="*/ 580 h 756"/>
                <a:gd name="T42" fmla="*/ 607 w 699"/>
                <a:gd name="T43" fmla="*/ 588 h 756"/>
                <a:gd name="T44" fmla="*/ 473 w 699"/>
                <a:gd name="T45" fmla="*/ 664 h 756"/>
                <a:gd name="T46" fmla="*/ 449 w 699"/>
                <a:gd name="T47" fmla="*/ 678 h 756"/>
                <a:gd name="T48" fmla="*/ 405 w 699"/>
                <a:gd name="T49" fmla="*/ 684 h 756"/>
                <a:gd name="T50" fmla="*/ 375 w 699"/>
                <a:gd name="T51" fmla="*/ 690 h 756"/>
                <a:gd name="T52" fmla="*/ 267 w 699"/>
                <a:gd name="T53" fmla="*/ 684 h 756"/>
                <a:gd name="T54" fmla="*/ 259 w 699"/>
                <a:gd name="T55" fmla="*/ 722 h 756"/>
                <a:gd name="T56" fmla="*/ 241 w 699"/>
                <a:gd name="T57" fmla="*/ 756 h 756"/>
                <a:gd name="T58" fmla="*/ 185 w 699"/>
                <a:gd name="T59" fmla="*/ 728 h 756"/>
                <a:gd name="T60" fmla="*/ 163 w 699"/>
                <a:gd name="T61" fmla="*/ 720 h 756"/>
                <a:gd name="T62" fmla="*/ 151 w 699"/>
                <a:gd name="T63" fmla="*/ 716 h 756"/>
                <a:gd name="T64" fmla="*/ 195 w 699"/>
                <a:gd name="T65" fmla="*/ 674 h 756"/>
                <a:gd name="T66" fmla="*/ 211 w 699"/>
                <a:gd name="T67" fmla="*/ 644 h 756"/>
                <a:gd name="T68" fmla="*/ 209 w 699"/>
                <a:gd name="T69" fmla="*/ 626 h 756"/>
                <a:gd name="T70" fmla="*/ 195 w 699"/>
                <a:gd name="T71" fmla="*/ 620 h 756"/>
                <a:gd name="T72" fmla="*/ 165 w 699"/>
                <a:gd name="T73" fmla="*/ 596 h 756"/>
                <a:gd name="T74" fmla="*/ 99 w 699"/>
                <a:gd name="T75" fmla="*/ 534 h 756"/>
                <a:gd name="T76" fmla="*/ 61 w 699"/>
                <a:gd name="T77" fmla="*/ 506 h 756"/>
                <a:gd name="T78" fmla="*/ 23 w 699"/>
                <a:gd name="T79" fmla="*/ 470 h 756"/>
                <a:gd name="T80" fmla="*/ 7 w 699"/>
                <a:gd name="T81" fmla="*/ 434 h 756"/>
                <a:gd name="T82" fmla="*/ 5 w 699"/>
                <a:gd name="T83" fmla="*/ 396 h 756"/>
                <a:gd name="T84" fmla="*/ 1 w 699"/>
                <a:gd name="T85" fmla="*/ 392 h 75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699" h="756">
                  <a:moveTo>
                    <a:pt x="1" y="392"/>
                  </a:moveTo>
                  <a:cubicBezTo>
                    <a:pt x="2" y="345"/>
                    <a:pt x="2" y="299"/>
                    <a:pt x="3" y="252"/>
                  </a:cubicBezTo>
                  <a:cubicBezTo>
                    <a:pt x="3" y="238"/>
                    <a:pt x="16" y="224"/>
                    <a:pt x="21" y="210"/>
                  </a:cubicBezTo>
                  <a:cubicBezTo>
                    <a:pt x="24" y="202"/>
                    <a:pt x="29" y="182"/>
                    <a:pt x="29" y="182"/>
                  </a:cubicBezTo>
                  <a:cubicBezTo>
                    <a:pt x="32" y="173"/>
                    <a:pt x="34" y="163"/>
                    <a:pt x="39" y="154"/>
                  </a:cubicBezTo>
                  <a:cubicBezTo>
                    <a:pt x="42" y="148"/>
                    <a:pt x="51" y="138"/>
                    <a:pt x="51" y="138"/>
                  </a:cubicBezTo>
                  <a:cubicBezTo>
                    <a:pt x="58" y="116"/>
                    <a:pt x="88" y="82"/>
                    <a:pt x="111" y="74"/>
                  </a:cubicBezTo>
                  <a:cubicBezTo>
                    <a:pt x="128" y="61"/>
                    <a:pt x="149" y="37"/>
                    <a:pt x="169" y="30"/>
                  </a:cubicBezTo>
                  <a:cubicBezTo>
                    <a:pt x="182" y="17"/>
                    <a:pt x="207" y="15"/>
                    <a:pt x="225" y="10"/>
                  </a:cubicBezTo>
                  <a:cubicBezTo>
                    <a:pt x="233" y="8"/>
                    <a:pt x="241" y="6"/>
                    <a:pt x="249" y="4"/>
                  </a:cubicBezTo>
                  <a:cubicBezTo>
                    <a:pt x="254" y="3"/>
                    <a:pt x="265" y="0"/>
                    <a:pt x="265" y="0"/>
                  </a:cubicBezTo>
                  <a:cubicBezTo>
                    <a:pt x="296" y="1"/>
                    <a:pt x="326" y="0"/>
                    <a:pt x="357" y="2"/>
                  </a:cubicBezTo>
                  <a:cubicBezTo>
                    <a:pt x="366" y="2"/>
                    <a:pt x="385" y="6"/>
                    <a:pt x="385" y="6"/>
                  </a:cubicBezTo>
                  <a:cubicBezTo>
                    <a:pt x="417" y="17"/>
                    <a:pt x="463" y="14"/>
                    <a:pt x="489" y="40"/>
                  </a:cubicBezTo>
                  <a:cubicBezTo>
                    <a:pt x="528" y="60"/>
                    <a:pt x="592" y="105"/>
                    <a:pt x="619" y="128"/>
                  </a:cubicBezTo>
                  <a:cubicBezTo>
                    <a:pt x="635" y="134"/>
                    <a:pt x="643" y="164"/>
                    <a:pt x="653" y="178"/>
                  </a:cubicBezTo>
                  <a:cubicBezTo>
                    <a:pt x="667" y="234"/>
                    <a:pt x="687" y="265"/>
                    <a:pt x="693" y="322"/>
                  </a:cubicBezTo>
                  <a:cubicBezTo>
                    <a:pt x="699" y="365"/>
                    <a:pt x="692" y="398"/>
                    <a:pt x="687" y="434"/>
                  </a:cubicBezTo>
                  <a:cubicBezTo>
                    <a:pt x="686" y="469"/>
                    <a:pt x="691" y="510"/>
                    <a:pt x="665" y="538"/>
                  </a:cubicBezTo>
                  <a:cubicBezTo>
                    <a:pt x="657" y="547"/>
                    <a:pt x="644" y="553"/>
                    <a:pt x="639" y="564"/>
                  </a:cubicBezTo>
                  <a:cubicBezTo>
                    <a:pt x="636" y="569"/>
                    <a:pt x="636" y="576"/>
                    <a:pt x="631" y="580"/>
                  </a:cubicBezTo>
                  <a:cubicBezTo>
                    <a:pt x="624" y="585"/>
                    <a:pt x="607" y="588"/>
                    <a:pt x="607" y="588"/>
                  </a:cubicBezTo>
                  <a:cubicBezTo>
                    <a:pt x="581" y="602"/>
                    <a:pt x="499" y="649"/>
                    <a:pt x="473" y="664"/>
                  </a:cubicBezTo>
                  <a:cubicBezTo>
                    <a:pt x="465" y="666"/>
                    <a:pt x="449" y="678"/>
                    <a:pt x="449" y="678"/>
                  </a:cubicBezTo>
                  <a:cubicBezTo>
                    <a:pt x="438" y="685"/>
                    <a:pt x="417" y="679"/>
                    <a:pt x="405" y="684"/>
                  </a:cubicBezTo>
                  <a:cubicBezTo>
                    <a:pt x="396" y="687"/>
                    <a:pt x="385" y="688"/>
                    <a:pt x="375" y="690"/>
                  </a:cubicBezTo>
                  <a:cubicBezTo>
                    <a:pt x="328" y="689"/>
                    <a:pt x="307" y="687"/>
                    <a:pt x="267" y="684"/>
                  </a:cubicBezTo>
                  <a:cubicBezTo>
                    <a:pt x="249" y="690"/>
                    <a:pt x="264" y="683"/>
                    <a:pt x="259" y="722"/>
                  </a:cubicBezTo>
                  <a:cubicBezTo>
                    <a:pt x="258" y="733"/>
                    <a:pt x="250" y="750"/>
                    <a:pt x="241" y="756"/>
                  </a:cubicBezTo>
                  <a:cubicBezTo>
                    <a:pt x="218" y="752"/>
                    <a:pt x="207" y="735"/>
                    <a:pt x="185" y="728"/>
                  </a:cubicBezTo>
                  <a:cubicBezTo>
                    <a:pt x="176" y="725"/>
                    <a:pt x="171" y="724"/>
                    <a:pt x="163" y="720"/>
                  </a:cubicBezTo>
                  <a:cubicBezTo>
                    <a:pt x="159" y="718"/>
                    <a:pt x="151" y="716"/>
                    <a:pt x="151" y="716"/>
                  </a:cubicBezTo>
                  <a:cubicBezTo>
                    <a:pt x="157" y="695"/>
                    <a:pt x="180" y="689"/>
                    <a:pt x="195" y="674"/>
                  </a:cubicBezTo>
                  <a:cubicBezTo>
                    <a:pt x="198" y="665"/>
                    <a:pt x="205" y="652"/>
                    <a:pt x="211" y="644"/>
                  </a:cubicBezTo>
                  <a:cubicBezTo>
                    <a:pt x="210" y="638"/>
                    <a:pt x="212" y="631"/>
                    <a:pt x="209" y="626"/>
                  </a:cubicBezTo>
                  <a:cubicBezTo>
                    <a:pt x="207" y="621"/>
                    <a:pt x="199" y="623"/>
                    <a:pt x="195" y="620"/>
                  </a:cubicBezTo>
                  <a:cubicBezTo>
                    <a:pt x="185" y="612"/>
                    <a:pt x="173" y="606"/>
                    <a:pt x="165" y="596"/>
                  </a:cubicBezTo>
                  <a:cubicBezTo>
                    <a:pt x="146" y="573"/>
                    <a:pt x="123" y="552"/>
                    <a:pt x="99" y="534"/>
                  </a:cubicBezTo>
                  <a:cubicBezTo>
                    <a:pt x="87" y="525"/>
                    <a:pt x="72" y="517"/>
                    <a:pt x="61" y="506"/>
                  </a:cubicBezTo>
                  <a:cubicBezTo>
                    <a:pt x="49" y="494"/>
                    <a:pt x="37" y="480"/>
                    <a:pt x="23" y="470"/>
                  </a:cubicBezTo>
                  <a:cubicBezTo>
                    <a:pt x="13" y="456"/>
                    <a:pt x="10" y="451"/>
                    <a:pt x="7" y="434"/>
                  </a:cubicBezTo>
                  <a:cubicBezTo>
                    <a:pt x="6" y="421"/>
                    <a:pt x="7" y="408"/>
                    <a:pt x="5" y="396"/>
                  </a:cubicBezTo>
                  <a:cubicBezTo>
                    <a:pt x="5" y="394"/>
                    <a:pt x="0" y="391"/>
                    <a:pt x="1" y="392"/>
                  </a:cubicBezTo>
                  <a:close/>
                </a:path>
              </a:pathLst>
            </a:custGeom>
            <a:solidFill>
              <a:schemeClr val="accent1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4" name="Freeform 32"/>
            <p:cNvSpPr>
              <a:spLocks/>
            </p:cNvSpPr>
            <p:nvPr/>
          </p:nvSpPr>
          <p:spPr bwMode="ltGray">
            <a:xfrm rot="828663">
              <a:off x="242" y="3404"/>
              <a:ext cx="132" cy="167"/>
            </a:xfrm>
            <a:custGeom>
              <a:avLst/>
              <a:gdLst>
                <a:gd name="T0" fmla="*/ 0 w 109"/>
                <a:gd name="T1" fmla="*/ 0 h 156"/>
                <a:gd name="T2" fmla="*/ 7 w 109"/>
                <a:gd name="T3" fmla="*/ 1 h 156"/>
                <a:gd name="T4" fmla="*/ 27 w 109"/>
                <a:gd name="T5" fmla="*/ 5 h 156"/>
                <a:gd name="T6" fmla="*/ 54 w 109"/>
                <a:gd name="T7" fmla="*/ 14 h 156"/>
                <a:gd name="T8" fmla="*/ 85 w 109"/>
                <a:gd name="T9" fmla="*/ 28 h 156"/>
                <a:gd name="T10" fmla="*/ 114 w 109"/>
                <a:gd name="T11" fmla="*/ 50 h 156"/>
                <a:gd name="T12" fmla="*/ 140 w 109"/>
                <a:gd name="T13" fmla="*/ 81 h 156"/>
                <a:gd name="T14" fmla="*/ 157 w 109"/>
                <a:gd name="T15" fmla="*/ 124 h 156"/>
                <a:gd name="T16" fmla="*/ 160 w 109"/>
                <a:gd name="T17" fmla="*/ 179 h 156"/>
                <a:gd name="T18" fmla="*/ 154 w 109"/>
                <a:gd name="T19" fmla="*/ 179 h 156"/>
                <a:gd name="T20" fmla="*/ 145 w 109"/>
                <a:gd name="T21" fmla="*/ 179 h 156"/>
                <a:gd name="T22" fmla="*/ 137 w 109"/>
                <a:gd name="T23" fmla="*/ 179 h 156"/>
                <a:gd name="T24" fmla="*/ 127 w 109"/>
                <a:gd name="T25" fmla="*/ 177 h 156"/>
                <a:gd name="T26" fmla="*/ 119 w 109"/>
                <a:gd name="T27" fmla="*/ 176 h 156"/>
                <a:gd name="T28" fmla="*/ 109 w 109"/>
                <a:gd name="T29" fmla="*/ 172 h 156"/>
                <a:gd name="T30" fmla="*/ 97 w 109"/>
                <a:gd name="T31" fmla="*/ 166 h 156"/>
                <a:gd name="T32" fmla="*/ 85 w 109"/>
                <a:gd name="T33" fmla="*/ 160 h 156"/>
                <a:gd name="T34" fmla="*/ 78 w 109"/>
                <a:gd name="T35" fmla="*/ 145 h 156"/>
                <a:gd name="T36" fmla="*/ 78 w 109"/>
                <a:gd name="T37" fmla="*/ 127 h 156"/>
                <a:gd name="T38" fmla="*/ 82 w 109"/>
                <a:gd name="T39" fmla="*/ 110 h 156"/>
                <a:gd name="T40" fmla="*/ 86 w 109"/>
                <a:gd name="T41" fmla="*/ 92 h 156"/>
                <a:gd name="T42" fmla="*/ 82 w 109"/>
                <a:gd name="T43" fmla="*/ 71 h 156"/>
                <a:gd name="T44" fmla="*/ 70 w 109"/>
                <a:gd name="T45" fmla="*/ 49 h 156"/>
                <a:gd name="T46" fmla="*/ 46 w 109"/>
                <a:gd name="T47" fmla="*/ 27 h 156"/>
                <a:gd name="T48" fmla="*/ 0 w 109"/>
                <a:gd name="T49" fmla="*/ 0 h 15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5" name="Freeform 33"/>
            <p:cNvSpPr>
              <a:spLocks/>
            </p:cNvSpPr>
            <p:nvPr/>
          </p:nvSpPr>
          <p:spPr bwMode="ltGray">
            <a:xfrm rot="828663">
              <a:off x="266" y="3592"/>
              <a:ext cx="66" cy="43"/>
            </a:xfrm>
            <a:custGeom>
              <a:avLst/>
              <a:gdLst>
                <a:gd name="T0" fmla="*/ 0 w 54"/>
                <a:gd name="T1" fmla="*/ 0 h 40"/>
                <a:gd name="T2" fmla="*/ 1 w 54"/>
                <a:gd name="T3" fmla="*/ 1 h 40"/>
                <a:gd name="T4" fmla="*/ 9 w 54"/>
                <a:gd name="T5" fmla="*/ 3 h 40"/>
                <a:gd name="T6" fmla="*/ 20 w 54"/>
                <a:gd name="T7" fmla="*/ 10 h 40"/>
                <a:gd name="T8" fmla="*/ 32 w 54"/>
                <a:gd name="T9" fmla="*/ 14 h 40"/>
                <a:gd name="T10" fmla="*/ 43 w 54"/>
                <a:gd name="T11" fmla="*/ 17 h 40"/>
                <a:gd name="T12" fmla="*/ 56 w 54"/>
                <a:gd name="T13" fmla="*/ 19 h 40"/>
                <a:gd name="T14" fmla="*/ 68 w 54"/>
                <a:gd name="T15" fmla="*/ 20 h 40"/>
                <a:gd name="T16" fmla="*/ 81 w 54"/>
                <a:gd name="T17" fmla="*/ 18 h 40"/>
                <a:gd name="T18" fmla="*/ 79 w 54"/>
                <a:gd name="T19" fmla="*/ 29 h 40"/>
                <a:gd name="T20" fmla="*/ 75 w 54"/>
                <a:gd name="T21" fmla="*/ 38 h 40"/>
                <a:gd name="T22" fmla="*/ 66 w 54"/>
                <a:gd name="T23" fmla="*/ 44 h 40"/>
                <a:gd name="T24" fmla="*/ 55 w 54"/>
                <a:gd name="T25" fmla="*/ 46 h 40"/>
                <a:gd name="T26" fmla="*/ 42 w 54"/>
                <a:gd name="T27" fmla="*/ 45 h 40"/>
                <a:gd name="T28" fmla="*/ 28 w 54"/>
                <a:gd name="T29" fmla="*/ 37 h 40"/>
                <a:gd name="T30" fmla="*/ 15 w 54"/>
                <a:gd name="T31" fmla="*/ 24 h 40"/>
                <a:gd name="T32" fmla="*/ 0 w 54"/>
                <a:gd name="T33" fmla="*/ 0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6" name="Freeform 34"/>
            <p:cNvSpPr>
              <a:spLocks/>
            </p:cNvSpPr>
            <p:nvPr/>
          </p:nvSpPr>
          <p:spPr bwMode="ltGray">
            <a:xfrm>
              <a:off x="11" y="4110"/>
              <a:ext cx="118" cy="209"/>
            </a:xfrm>
            <a:custGeom>
              <a:avLst/>
              <a:gdLst>
                <a:gd name="T0" fmla="*/ 0 w 118"/>
                <a:gd name="T1" fmla="*/ 0 h 209"/>
                <a:gd name="T2" fmla="*/ 6 w 118"/>
                <a:gd name="T3" fmla="*/ 8 h 209"/>
                <a:gd name="T4" fmla="*/ 15 w 118"/>
                <a:gd name="T5" fmla="*/ 19 h 209"/>
                <a:gd name="T6" fmla="*/ 26 w 118"/>
                <a:gd name="T7" fmla="*/ 33 h 209"/>
                <a:gd name="T8" fmla="*/ 38 w 118"/>
                <a:gd name="T9" fmla="*/ 51 h 209"/>
                <a:gd name="T10" fmla="*/ 54 w 118"/>
                <a:gd name="T11" fmla="*/ 72 h 209"/>
                <a:gd name="T12" fmla="*/ 67 w 118"/>
                <a:gd name="T13" fmla="*/ 94 h 209"/>
                <a:gd name="T14" fmla="*/ 79 w 118"/>
                <a:gd name="T15" fmla="*/ 119 h 209"/>
                <a:gd name="T16" fmla="*/ 87 w 118"/>
                <a:gd name="T17" fmla="*/ 146 h 209"/>
                <a:gd name="T18" fmla="*/ 94 w 118"/>
                <a:gd name="T19" fmla="*/ 175 h 209"/>
                <a:gd name="T20" fmla="*/ 91 w 118"/>
                <a:gd name="T21" fmla="*/ 209 h 209"/>
                <a:gd name="T22" fmla="*/ 118 w 118"/>
                <a:gd name="T23" fmla="*/ 209 h 209"/>
                <a:gd name="T24" fmla="*/ 117 w 118"/>
                <a:gd name="T25" fmla="*/ 177 h 209"/>
                <a:gd name="T26" fmla="*/ 104 w 118"/>
                <a:gd name="T27" fmla="*/ 119 h 209"/>
                <a:gd name="T28" fmla="*/ 82 w 118"/>
                <a:gd name="T29" fmla="*/ 69 h 209"/>
                <a:gd name="T30" fmla="*/ 47 w 118"/>
                <a:gd name="T31" fmla="*/ 27 h 209"/>
                <a:gd name="T32" fmla="*/ 0 w 118"/>
                <a:gd name="T33" fmla="*/ 0 h 20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18" h="209">
                  <a:moveTo>
                    <a:pt x="0" y="0"/>
                  </a:moveTo>
                  <a:lnTo>
                    <a:pt x="6" y="8"/>
                  </a:lnTo>
                  <a:lnTo>
                    <a:pt x="15" y="19"/>
                  </a:lnTo>
                  <a:lnTo>
                    <a:pt x="26" y="33"/>
                  </a:lnTo>
                  <a:lnTo>
                    <a:pt x="38" y="51"/>
                  </a:lnTo>
                  <a:lnTo>
                    <a:pt x="54" y="72"/>
                  </a:lnTo>
                  <a:lnTo>
                    <a:pt x="67" y="94"/>
                  </a:lnTo>
                  <a:lnTo>
                    <a:pt x="79" y="119"/>
                  </a:lnTo>
                  <a:lnTo>
                    <a:pt x="87" y="146"/>
                  </a:lnTo>
                  <a:lnTo>
                    <a:pt x="94" y="175"/>
                  </a:lnTo>
                  <a:lnTo>
                    <a:pt x="91" y="209"/>
                  </a:lnTo>
                  <a:lnTo>
                    <a:pt x="118" y="209"/>
                  </a:lnTo>
                  <a:lnTo>
                    <a:pt x="117" y="177"/>
                  </a:lnTo>
                  <a:lnTo>
                    <a:pt x="104" y="119"/>
                  </a:lnTo>
                  <a:lnTo>
                    <a:pt x="82" y="69"/>
                  </a:lnTo>
                  <a:lnTo>
                    <a:pt x="47" y="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7" name="Freeform 35"/>
            <p:cNvSpPr>
              <a:spLocks/>
            </p:cNvSpPr>
            <p:nvPr/>
          </p:nvSpPr>
          <p:spPr bwMode="ltGray">
            <a:xfrm>
              <a:off x="0" y="3968"/>
              <a:ext cx="130" cy="128"/>
            </a:xfrm>
            <a:custGeom>
              <a:avLst/>
              <a:gdLst>
                <a:gd name="T0" fmla="*/ 103 w 130"/>
                <a:gd name="T1" fmla="*/ 0 h 128"/>
                <a:gd name="T2" fmla="*/ 130 w 130"/>
                <a:gd name="T3" fmla="*/ 128 h 128"/>
                <a:gd name="T4" fmla="*/ 125 w 130"/>
                <a:gd name="T5" fmla="*/ 126 h 128"/>
                <a:gd name="T6" fmla="*/ 111 w 130"/>
                <a:gd name="T7" fmla="*/ 121 h 128"/>
                <a:gd name="T8" fmla="*/ 92 w 130"/>
                <a:gd name="T9" fmla="*/ 111 h 128"/>
                <a:gd name="T10" fmla="*/ 68 w 130"/>
                <a:gd name="T11" fmla="*/ 103 h 128"/>
                <a:gd name="T12" fmla="*/ 41 w 130"/>
                <a:gd name="T13" fmla="*/ 94 h 128"/>
                <a:gd name="T14" fmla="*/ 19 w 130"/>
                <a:gd name="T15" fmla="*/ 90 h 128"/>
                <a:gd name="T16" fmla="*/ 0 w 130"/>
                <a:gd name="T17" fmla="*/ 93 h 128"/>
                <a:gd name="T18" fmla="*/ 0 w 130"/>
                <a:gd name="T19" fmla="*/ 72 h 128"/>
                <a:gd name="T20" fmla="*/ 12 w 130"/>
                <a:gd name="T21" fmla="*/ 70 h 128"/>
                <a:gd name="T22" fmla="*/ 24 w 130"/>
                <a:gd name="T23" fmla="*/ 66 h 128"/>
                <a:gd name="T24" fmla="*/ 38 w 130"/>
                <a:gd name="T25" fmla="*/ 66 h 128"/>
                <a:gd name="T26" fmla="*/ 51 w 130"/>
                <a:gd name="T27" fmla="*/ 67 h 128"/>
                <a:gd name="T28" fmla="*/ 65 w 130"/>
                <a:gd name="T29" fmla="*/ 70 h 128"/>
                <a:gd name="T30" fmla="*/ 78 w 130"/>
                <a:gd name="T31" fmla="*/ 78 h 128"/>
                <a:gd name="T32" fmla="*/ 81 w 130"/>
                <a:gd name="T33" fmla="*/ 74 h 128"/>
                <a:gd name="T34" fmla="*/ 81 w 130"/>
                <a:gd name="T35" fmla="*/ 58 h 128"/>
                <a:gd name="T36" fmla="*/ 82 w 130"/>
                <a:gd name="T37" fmla="*/ 37 h 128"/>
                <a:gd name="T38" fmla="*/ 82 w 130"/>
                <a:gd name="T39" fmla="*/ 29 h 128"/>
                <a:gd name="T40" fmla="*/ 80 w 130"/>
                <a:gd name="T41" fmla="*/ 29 h 128"/>
                <a:gd name="T42" fmla="*/ 77 w 130"/>
                <a:gd name="T43" fmla="*/ 27 h 128"/>
                <a:gd name="T44" fmla="*/ 76 w 130"/>
                <a:gd name="T45" fmla="*/ 22 h 128"/>
                <a:gd name="T46" fmla="*/ 75 w 130"/>
                <a:gd name="T47" fmla="*/ 19 h 128"/>
                <a:gd name="T48" fmla="*/ 76 w 130"/>
                <a:gd name="T49" fmla="*/ 15 h 128"/>
                <a:gd name="T50" fmla="*/ 79 w 130"/>
                <a:gd name="T51" fmla="*/ 10 h 128"/>
                <a:gd name="T52" fmla="*/ 89 w 130"/>
                <a:gd name="T53" fmla="*/ 6 h 128"/>
                <a:gd name="T54" fmla="*/ 103 w 130"/>
                <a:gd name="T55" fmla="*/ 0 h 12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130" h="128">
                  <a:moveTo>
                    <a:pt x="103" y="0"/>
                  </a:moveTo>
                  <a:lnTo>
                    <a:pt x="130" y="128"/>
                  </a:lnTo>
                  <a:lnTo>
                    <a:pt x="125" y="126"/>
                  </a:lnTo>
                  <a:lnTo>
                    <a:pt x="111" y="121"/>
                  </a:lnTo>
                  <a:lnTo>
                    <a:pt x="92" y="111"/>
                  </a:lnTo>
                  <a:lnTo>
                    <a:pt x="68" y="103"/>
                  </a:lnTo>
                  <a:lnTo>
                    <a:pt x="41" y="94"/>
                  </a:lnTo>
                  <a:lnTo>
                    <a:pt x="19" y="90"/>
                  </a:lnTo>
                  <a:lnTo>
                    <a:pt x="0" y="93"/>
                  </a:lnTo>
                  <a:lnTo>
                    <a:pt x="0" y="72"/>
                  </a:lnTo>
                  <a:lnTo>
                    <a:pt x="12" y="70"/>
                  </a:lnTo>
                  <a:lnTo>
                    <a:pt x="24" y="66"/>
                  </a:lnTo>
                  <a:lnTo>
                    <a:pt x="38" y="66"/>
                  </a:lnTo>
                  <a:lnTo>
                    <a:pt x="51" y="67"/>
                  </a:lnTo>
                  <a:lnTo>
                    <a:pt x="65" y="70"/>
                  </a:lnTo>
                  <a:lnTo>
                    <a:pt x="78" y="78"/>
                  </a:lnTo>
                  <a:lnTo>
                    <a:pt x="81" y="74"/>
                  </a:lnTo>
                  <a:lnTo>
                    <a:pt x="81" y="58"/>
                  </a:lnTo>
                  <a:lnTo>
                    <a:pt x="82" y="37"/>
                  </a:lnTo>
                  <a:lnTo>
                    <a:pt x="82" y="29"/>
                  </a:lnTo>
                  <a:lnTo>
                    <a:pt x="80" y="29"/>
                  </a:lnTo>
                  <a:lnTo>
                    <a:pt x="77" y="27"/>
                  </a:lnTo>
                  <a:lnTo>
                    <a:pt x="76" y="22"/>
                  </a:lnTo>
                  <a:lnTo>
                    <a:pt x="75" y="19"/>
                  </a:lnTo>
                  <a:lnTo>
                    <a:pt x="76" y="15"/>
                  </a:lnTo>
                  <a:lnTo>
                    <a:pt x="79" y="10"/>
                  </a:lnTo>
                  <a:lnTo>
                    <a:pt x="89" y="6"/>
                  </a:lnTo>
                  <a:lnTo>
                    <a:pt x="103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8" name="Freeform 36"/>
            <p:cNvSpPr>
              <a:spLocks/>
            </p:cNvSpPr>
            <p:nvPr/>
          </p:nvSpPr>
          <p:spPr bwMode="ltGray">
            <a:xfrm>
              <a:off x="0" y="3949"/>
              <a:ext cx="47" cy="86"/>
            </a:xfrm>
            <a:custGeom>
              <a:avLst/>
              <a:gdLst>
                <a:gd name="T0" fmla="*/ 37 w 47"/>
                <a:gd name="T1" fmla="*/ 0 h 86"/>
                <a:gd name="T2" fmla="*/ 15 w 47"/>
                <a:gd name="T3" fmla="*/ 37 h 86"/>
                <a:gd name="T4" fmla="*/ 0 w 47"/>
                <a:gd name="T5" fmla="*/ 59 h 86"/>
                <a:gd name="T6" fmla="*/ 0 w 47"/>
                <a:gd name="T7" fmla="*/ 86 h 86"/>
                <a:gd name="T8" fmla="*/ 8 w 47"/>
                <a:gd name="T9" fmla="*/ 82 h 86"/>
                <a:gd name="T10" fmla="*/ 20 w 47"/>
                <a:gd name="T11" fmla="*/ 73 h 86"/>
                <a:gd name="T12" fmla="*/ 33 w 47"/>
                <a:gd name="T13" fmla="*/ 63 h 86"/>
                <a:gd name="T14" fmla="*/ 42 w 47"/>
                <a:gd name="T15" fmla="*/ 51 h 86"/>
                <a:gd name="T16" fmla="*/ 47 w 47"/>
                <a:gd name="T17" fmla="*/ 36 h 86"/>
                <a:gd name="T18" fmla="*/ 46 w 47"/>
                <a:gd name="T19" fmla="*/ 19 h 86"/>
                <a:gd name="T20" fmla="*/ 37 w 47"/>
                <a:gd name="T21" fmla="*/ 0 h 8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47" h="86">
                  <a:moveTo>
                    <a:pt x="37" y="0"/>
                  </a:moveTo>
                  <a:lnTo>
                    <a:pt x="15" y="37"/>
                  </a:lnTo>
                  <a:lnTo>
                    <a:pt x="0" y="59"/>
                  </a:lnTo>
                  <a:lnTo>
                    <a:pt x="0" y="86"/>
                  </a:lnTo>
                  <a:lnTo>
                    <a:pt x="8" y="82"/>
                  </a:lnTo>
                  <a:lnTo>
                    <a:pt x="20" y="73"/>
                  </a:lnTo>
                  <a:lnTo>
                    <a:pt x="33" y="63"/>
                  </a:lnTo>
                  <a:lnTo>
                    <a:pt x="42" y="51"/>
                  </a:lnTo>
                  <a:lnTo>
                    <a:pt x="47" y="36"/>
                  </a:lnTo>
                  <a:lnTo>
                    <a:pt x="46" y="19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9" name="Freeform 37"/>
            <p:cNvSpPr>
              <a:spLocks/>
            </p:cNvSpPr>
            <p:nvPr/>
          </p:nvSpPr>
          <p:spPr bwMode="ltGray">
            <a:xfrm>
              <a:off x="0" y="3239"/>
              <a:ext cx="497" cy="740"/>
            </a:xfrm>
            <a:custGeom>
              <a:avLst/>
              <a:gdLst>
                <a:gd name="T0" fmla="*/ 0 w 497"/>
                <a:gd name="T1" fmla="*/ 13 h 740"/>
                <a:gd name="T2" fmla="*/ 41 w 497"/>
                <a:gd name="T3" fmla="*/ 4 h 740"/>
                <a:gd name="T4" fmla="*/ 101 w 497"/>
                <a:gd name="T5" fmla="*/ 0 h 740"/>
                <a:gd name="T6" fmla="*/ 170 w 497"/>
                <a:gd name="T7" fmla="*/ 4 h 740"/>
                <a:gd name="T8" fmla="*/ 248 w 497"/>
                <a:gd name="T9" fmla="*/ 21 h 740"/>
                <a:gd name="T10" fmla="*/ 323 w 497"/>
                <a:gd name="T11" fmla="*/ 50 h 740"/>
                <a:gd name="T12" fmla="*/ 382 w 497"/>
                <a:gd name="T13" fmla="*/ 90 h 740"/>
                <a:gd name="T14" fmla="*/ 428 w 497"/>
                <a:gd name="T15" fmla="*/ 141 h 740"/>
                <a:gd name="T16" fmla="*/ 463 w 497"/>
                <a:gd name="T17" fmla="*/ 199 h 740"/>
                <a:gd name="T18" fmla="*/ 485 w 497"/>
                <a:gd name="T19" fmla="*/ 262 h 740"/>
                <a:gd name="T20" fmla="*/ 496 w 497"/>
                <a:gd name="T21" fmla="*/ 327 h 740"/>
                <a:gd name="T22" fmla="*/ 497 w 497"/>
                <a:gd name="T23" fmla="*/ 396 h 740"/>
                <a:gd name="T24" fmla="*/ 487 w 497"/>
                <a:gd name="T25" fmla="*/ 462 h 740"/>
                <a:gd name="T26" fmla="*/ 470 w 497"/>
                <a:gd name="T27" fmla="*/ 527 h 740"/>
                <a:gd name="T28" fmla="*/ 443 w 497"/>
                <a:gd name="T29" fmla="*/ 586 h 740"/>
                <a:gd name="T30" fmla="*/ 406 w 497"/>
                <a:gd name="T31" fmla="*/ 639 h 740"/>
                <a:gd name="T32" fmla="*/ 364 w 497"/>
                <a:gd name="T33" fmla="*/ 683 h 740"/>
                <a:gd name="T34" fmla="*/ 315 w 497"/>
                <a:gd name="T35" fmla="*/ 715 h 740"/>
                <a:gd name="T36" fmla="*/ 259 w 497"/>
                <a:gd name="T37" fmla="*/ 736 h 740"/>
                <a:gd name="T38" fmla="*/ 198 w 497"/>
                <a:gd name="T39" fmla="*/ 740 h 740"/>
                <a:gd name="T40" fmla="*/ 131 w 497"/>
                <a:gd name="T41" fmla="*/ 727 h 740"/>
                <a:gd name="T42" fmla="*/ 167 w 497"/>
                <a:gd name="T43" fmla="*/ 728 h 740"/>
                <a:gd name="T44" fmla="*/ 204 w 497"/>
                <a:gd name="T45" fmla="*/ 718 h 740"/>
                <a:gd name="T46" fmla="*/ 238 w 497"/>
                <a:gd name="T47" fmla="*/ 700 h 740"/>
                <a:gd name="T48" fmla="*/ 272 w 497"/>
                <a:gd name="T49" fmla="*/ 670 h 740"/>
                <a:gd name="T50" fmla="*/ 304 w 497"/>
                <a:gd name="T51" fmla="*/ 635 h 740"/>
                <a:gd name="T52" fmla="*/ 333 w 497"/>
                <a:gd name="T53" fmla="*/ 594 h 740"/>
                <a:gd name="T54" fmla="*/ 358 w 497"/>
                <a:gd name="T55" fmla="*/ 549 h 740"/>
                <a:gd name="T56" fmla="*/ 381 w 497"/>
                <a:gd name="T57" fmla="*/ 500 h 740"/>
                <a:gd name="T58" fmla="*/ 396 w 497"/>
                <a:gd name="T59" fmla="*/ 449 h 740"/>
                <a:gd name="T60" fmla="*/ 408 w 497"/>
                <a:gd name="T61" fmla="*/ 397 h 740"/>
                <a:gd name="T62" fmla="*/ 414 w 497"/>
                <a:gd name="T63" fmla="*/ 346 h 740"/>
                <a:gd name="T64" fmla="*/ 412 w 497"/>
                <a:gd name="T65" fmla="*/ 296 h 740"/>
                <a:gd name="T66" fmla="*/ 402 w 497"/>
                <a:gd name="T67" fmla="*/ 251 h 740"/>
                <a:gd name="T68" fmla="*/ 384 w 497"/>
                <a:gd name="T69" fmla="*/ 208 h 740"/>
                <a:gd name="T70" fmla="*/ 357 w 497"/>
                <a:gd name="T71" fmla="*/ 172 h 740"/>
                <a:gd name="T72" fmla="*/ 320 w 497"/>
                <a:gd name="T73" fmla="*/ 142 h 740"/>
                <a:gd name="T74" fmla="*/ 260 w 497"/>
                <a:gd name="T75" fmla="*/ 107 h 740"/>
                <a:gd name="T76" fmla="*/ 203 w 497"/>
                <a:gd name="T77" fmla="*/ 82 h 740"/>
                <a:gd name="T78" fmla="*/ 154 w 497"/>
                <a:gd name="T79" fmla="*/ 65 h 740"/>
                <a:gd name="T80" fmla="*/ 108 w 497"/>
                <a:gd name="T81" fmla="*/ 56 h 740"/>
                <a:gd name="T82" fmla="*/ 68 w 497"/>
                <a:gd name="T83" fmla="*/ 55 h 740"/>
                <a:gd name="T84" fmla="*/ 32 w 497"/>
                <a:gd name="T85" fmla="*/ 61 h 740"/>
                <a:gd name="T86" fmla="*/ 0 w 497"/>
                <a:gd name="T87" fmla="*/ 70 h 740"/>
                <a:gd name="T88" fmla="*/ 0 w 497"/>
                <a:gd name="T89" fmla="*/ 13 h 74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497" h="740">
                  <a:moveTo>
                    <a:pt x="0" y="13"/>
                  </a:moveTo>
                  <a:lnTo>
                    <a:pt x="41" y="4"/>
                  </a:lnTo>
                  <a:lnTo>
                    <a:pt x="101" y="0"/>
                  </a:lnTo>
                  <a:lnTo>
                    <a:pt x="170" y="4"/>
                  </a:lnTo>
                  <a:lnTo>
                    <a:pt x="248" y="21"/>
                  </a:lnTo>
                  <a:lnTo>
                    <a:pt x="323" y="50"/>
                  </a:lnTo>
                  <a:lnTo>
                    <a:pt x="382" y="90"/>
                  </a:lnTo>
                  <a:lnTo>
                    <a:pt x="428" y="141"/>
                  </a:lnTo>
                  <a:lnTo>
                    <a:pt x="463" y="199"/>
                  </a:lnTo>
                  <a:lnTo>
                    <a:pt x="485" y="262"/>
                  </a:lnTo>
                  <a:lnTo>
                    <a:pt x="496" y="327"/>
                  </a:lnTo>
                  <a:lnTo>
                    <a:pt x="497" y="396"/>
                  </a:lnTo>
                  <a:lnTo>
                    <a:pt x="487" y="462"/>
                  </a:lnTo>
                  <a:lnTo>
                    <a:pt x="470" y="527"/>
                  </a:lnTo>
                  <a:lnTo>
                    <a:pt x="443" y="586"/>
                  </a:lnTo>
                  <a:lnTo>
                    <a:pt x="406" y="639"/>
                  </a:lnTo>
                  <a:lnTo>
                    <a:pt x="364" y="683"/>
                  </a:lnTo>
                  <a:lnTo>
                    <a:pt x="315" y="715"/>
                  </a:lnTo>
                  <a:lnTo>
                    <a:pt x="259" y="736"/>
                  </a:lnTo>
                  <a:lnTo>
                    <a:pt x="198" y="740"/>
                  </a:lnTo>
                  <a:lnTo>
                    <a:pt x="131" y="727"/>
                  </a:lnTo>
                  <a:lnTo>
                    <a:pt x="167" y="728"/>
                  </a:lnTo>
                  <a:lnTo>
                    <a:pt x="204" y="718"/>
                  </a:lnTo>
                  <a:lnTo>
                    <a:pt x="238" y="700"/>
                  </a:lnTo>
                  <a:lnTo>
                    <a:pt x="272" y="670"/>
                  </a:lnTo>
                  <a:lnTo>
                    <a:pt x="304" y="635"/>
                  </a:lnTo>
                  <a:lnTo>
                    <a:pt x="333" y="594"/>
                  </a:lnTo>
                  <a:lnTo>
                    <a:pt x="358" y="549"/>
                  </a:lnTo>
                  <a:lnTo>
                    <a:pt x="381" y="500"/>
                  </a:lnTo>
                  <a:lnTo>
                    <a:pt x="396" y="449"/>
                  </a:lnTo>
                  <a:lnTo>
                    <a:pt x="408" y="397"/>
                  </a:lnTo>
                  <a:lnTo>
                    <a:pt x="414" y="346"/>
                  </a:lnTo>
                  <a:lnTo>
                    <a:pt x="412" y="296"/>
                  </a:lnTo>
                  <a:lnTo>
                    <a:pt x="402" y="251"/>
                  </a:lnTo>
                  <a:lnTo>
                    <a:pt x="384" y="208"/>
                  </a:lnTo>
                  <a:lnTo>
                    <a:pt x="357" y="172"/>
                  </a:lnTo>
                  <a:lnTo>
                    <a:pt x="320" y="142"/>
                  </a:lnTo>
                  <a:lnTo>
                    <a:pt x="260" y="107"/>
                  </a:lnTo>
                  <a:lnTo>
                    <a:pt x="203" y="82"/>
                  </a:lnTo>
                  <a:lnTo>
                    <a:pt x="154" y="65"/>
                  </a:lnTo>
                  <a:lnTo>
                    <a:pt x="108" y="56"/>
                  </a:lnTo>
                  <a:lnTo>
                    <a:pt x="68" y="55"/>
                  </a:lnTo>
                  <a:lnTo>
                    <a:pt x="32" y="61"/>
                  </a:lnTo>
                  <a:lnTo>
                    <a:pt x="0" y="7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0" name="Freeform 38"/>
            <p:cNvSpPr>
              <a:spLocks/>
            </p:cNvSpPr>
            <p:nvPr/>
          </p:nvSpPr>
          <p:spPr bwMode="ltGray">
            <a:xfrm rot="1584153">
              <a:off x="20" y="410"/>
              <a:ext cx="344" cy="245"/>
            </a:xfrm>
            <a:custGeom>
              <a:avLst/>
              <a:gdLst>
                <a:gd name="T0" fmla="*/ 0 w 257"/>
                <a:gd name="T1" fmla="*/ 0 h 237"/>
                <a:gd name="T2" fmla="*/ 0 w 257"/>
                <a:gd name="T3" fmla="*/ 27 h 237"/>
                <a:gd name="T4" fmla="*/ 5 w 257"/>
                <a:gd name="T5" fmla="*/ 54 h 237"/>
                <a:gd name="T6" fmla="*/ 11 w 257"/>
                <a:gd name="T7" fmla="*/ 81 h 237"/>
                <a:gd name="T8" fmla="*/ 20 w 257"/>
                <a:gd name="T9" fmla="*/ 104 h 237"/>
                <a:gd name="T10" fmla="*/ 32 w 257"/>
                <a:gd name="T11" fmla="*/ 127 h 237"/>
                <a:gd name="T12" fmla="*/ 48 w 257"/>
                <a:gd name="T13" fmla="*/ 151 h 237"/>
                <a:gd name="T14" fmla="*/ 68 w 257"/>
                <a:gd name="T15" fmla="*/ 172 h 237"/>
                <a:gd name="T16" fmla="*/ 91 w 257"/>
                <a:gd name="T17" fmla="*/ 190 h 237"/>
                <a:gd name="T18" fmla="*/ 120 w 257"/>
                <a:gd name="T19" fmla="*/ 208 h 237"/>
                <a:gd name="T20" fmla="*/ 154 w 257"/>
                <a:gd name="T21" fmla="*/ 222 h 237"/>
                <a:gd name="T22" fmla="*/ 190 w 257"/>
                <a:gd name="T23" fmla="*/ 234 h 237"/>
                <a:gd name="T24" fmla="*/ 234 w 257"/>
                <a:gd name="T25" fmla="*/ 244 h 237"/>
                <a:gd name="T26" fmla="*/ 282 w 257"/>
                <a:gd name="T27" fmla="*/ 250 h 237"/>
                <a:gd name="T28" fmla="*/ 337 w 257"/>
                <a:gd name="T29" fmla="*/ 253 h 237"/>
                <a:gd name="T30" fmla="*/ 394 w 257"/>
                <a:gd name="T31" fmla="*/ 252 h 237"/>
                <a:gd name="T32" fmla="*/ 460 w 257"/>
                <a:gd name="T33" fmla="*/ 248 h 237"/>
                <a:gd name="T34" fmla="*/ 402 w 257"/>
                <a:gd name="T35" fmla="*/ 243 h 237"/>
                <a:gd name="T36" fmla="*/ 349 w 257"/>
                <a:gd name="T37" fmla="*/ 235 h 237"/>
                <a:gd name="T38" fmla="*/ 305 w 257"/>
                <a:gd name="T39" fmla="*/ 226 h 237"/>
                <a:gd name="T40" fmla="*/ 265 w 257"/>
                <a:gd name="T41" fmla="*/ 218 h 237"/>
                <a:gd name="T42" fmla="*/ 229 w 257"/>
                <a:gd name="T43" fmla="*/ 207 h 237"/>
                <a:gd name="T44" fmla="*/ 201 w 257"/>
                <a:gd name="T45" fmla="*/ 194 h 237"/>
                <a:gd name="T46" fmla="*/ 174 w 257"/>
                <a:gd name="T47" fmla="*/ 181 h 237"/>
                <a:gd name="T48" fmla="*/ 150 w 257"/>
                <a:gd name="T49" fmla="*/ 165 h 237"/>
                <a:gd name="T50" fmla="*/ 128 w 257"/>
                <a:gd name="T51" fmla="*/ 151 h 237"/>
                <a:gd name="T52" fmla="*/ 110 w 257"/>
                <a:gd name="T53" fmla="*/ 133 h 237"/>
                <a:gd name="T54" fmla="*/ 94 w 257"/>
                <a:gd name="T55" fmla="*/ 115 h 237"/>
                <a:gd name="T56" fmla="*/ 78 w 257"/>
                <a:gd name="T57" fmla="*/ 94 h 237"/>
                <a:gd name="T58" fmla="*/ 59 w 257"/>
                <a:gd name="T59" fmla="*/ 73 h 237"/>
                <a:gd name="T60" fmla="*/ 41 w 257"/>
                <a:gd name="T61" fmla="*/ 51 h 237"/>
                <a:gd name="T62" fmla="*/ 21 w 257"/>
                <a:gd name="T63" fmla="*/ 26 h 237"/>
                <a:gd name="T64" fmla="*/ 0 w 257"/>
                <a:gd name="T65" fmla="*/ 0 h 2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57" h="237">
                  <a:moveTo>
                    <a:pt x="0" y="0"/>
                  </a:moveTo>
                  <a:lnTo>
                    <a:pt x="0" y="25"/>
                  </a:lnTo>
                  <a:lnTo>
                    <a:pt x="3" y="50"/>
                  </a:lnTo>
                  <a:lnTo>
                    <a:pt x="6" y="75"/>
                  </a:lnTo>
                  <a:lnTo>
                    <a:pt x="11" y="98"/>
                  </a:lnTo>
                  <a:lnTo>
                    <a:pt x="18" y="119"/>
                  </a:lnTo>
                  <a:lnTo>
                    <a:pt x="27" y="141"/>
                  </a:lnTo>
                  <a:lnTo>
                    <a:pt x="38" y="161"/>
                  </a:lnTo>
                  <a:lnTo>
                    <a:pt x="51" y="178"/>
                  </a:lnTo>
                  <a:lnTo>
                    <a:pt x="67" y="194"/>
                  </a:lnTo>
                  <a:lnTo>
                    <a:pt x="86" y="208"/>
                  </a:lnTo>
                  <a:lnTo>
                    <a:pt x="106" y="219"/>
                  </a:lnTo>
                  <a:lnTo>
                    <a:pt x="131" y="228"/>
                  </a:lnTo>
                  <a:lnTo>
                    <a:pt x="158" y="234"/>
                  </a:lnTo>
                  <a:lnTo>
                    <a:pt x="188" y="237"/>
                  </a:lnTo>
                  <a:lnTo>
                    <a:pt x="220" y="236"/>
                  </a:lnTo>
                  <a:lnTo>
                    <a:pt x="257" y="232"/>
                  </a:lnTo>
                  <a:lnTo>
                    <a:pt x="224" y="227"/>
                  </a:lnTo>
                  <a:lnTo>
                    <a:pt x="195" y="220"/>
                  </a:lnTo>
                  <a:lnTo>
                    <a:pt x="170" y="212"/>
                  </a:lnTo>
                  <a:lnTo>
                    <a:pt x="148" y="204"/>
                  </a:lnTo>
                  <a:lnTo>
                    <a:pt x="128" y="193"/>
                  </a:lnTo>
                  <a:lnTo>
                    <a:pt x="112" y="182"/>
                  </a:lnTo>
                  <a:lnTo>
                    <a:pt x="97" y="169"/>
                  </a:lnTo>
                  <a:lnTo>
                    <a:pt x="84" y="155"/>
                  </a:lnTo>
                  <a:lnTo>
                    <a:pt x="72" y="141"/>
                  </a:lnTo>
                  <a:lnTo>
                    <a:pt x="61" y="125"/>
                  </a:lnTo>
                  <a:lnTo>
                    <a:pt x="52" y="107"/>
                  </a:lnTo>
                  <a:lnTo>
                    <a:pt x="43" y="88"/>
                  </a:lnTo>
                  <a:lnTo>
                    <a:pt x="33" y="69"/>
                  </a:lnTo>
                  <a:lnTo>
                    <a:pt x="23" y="47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1" name="Freeform 39"/>
            <p:cNvSpPr>
              <a:spLocks/>
            </p:cNvSpPr>
            <p:nvPr/>
          </p:nvSpPr>
          <p:spPr bwMode="ltGray">
            <a:xfrm rot="1584153">
              <a:off x="242" y="756"/>
              <a:ext cx="167" cy="115"/>
            </a:xfrm>
            <a:custGeom>
              <a:avLst/>
              <a:gdLst>
                <a:gd name="T0" fmla="*/ 140 w 124"/>
                <a:gd name="T1" fmla="*/ 0 h 110"/>
                <a:gd name="T2" fmla="*/ 225 w 124"/>
                <a:gd name="T3" fmla="*/ 118 h 110"/>
                <a:gd name="T4" fmla="*/ 218 w 124"/>
                <a:gd name="T5" fmla="*/ 117 h 110"/>
                <a:gd name="T6" fmla="*/ 194 w 124"/>
                <a:gd name="T7" fmla="*/ 115 h 110"/>
                <a:gd name="T8" fmla="*/ 162 w 124"/>
                <a:gd name="T9" fmla="*/ 111 h 110"/>
                <a:gd name="T10" fmla="*/ 124 w 124"/>
                <a:gd name="T11" fmla="*/ 109 h 110"/>
                <a:gd name="T12" fmla="*/ 82 w 124"/>
                <a:gd name="T13" fmla="*/ 106 h 110"/>
                <a:gd name="T14" fmla="*/ 46 w 124"/>
                <a:gd name="T15" fmla="*/ 107 h 110"/>
                <a:gd name="T16" fmla="*/ 16 w 124"/>
                <a:gd name="T17" fmla="*/ 112 h 110"/>
                <a:gd name="T18" fmla="*/ 0 w 124"/>
                <a:gd name="T19" fmla="*/ 120 h 110"/>
                <a:gd name="T20" fmla="*/ 7 w 124"/>
                <a:gd name="T21" fmla="*/ 107 h 110"/>
                <a:gd name="T22" fmla="*/ 15 w 124"/>
                <a:gd name="T23" fmla="*/ 97 h 110"/>
                <a:gd name="T24" fmla="*/ 30 w 124"/>
                <a:gd name="T25" fmla="*/ 90 h 110"/>
                <a:gd name="T26" fmla="*/ 46 w 124"/>
                <a:gd name="T27" fmla="*/ 83 h 110"/>
                <a:gd name="T28" fmla="*/ 65 w 124"/>
                <a:gd name="T29" fmla="*/ 78 h 110"/>
                <a:gd name="T30" fmla="*/ 85 w 124"/>
                <a:gd name="T31" fmla="*/ 77 h 110"/>
                <a:gd name="T32" fmla="*/ 106 w 124"/>
                <a:gd name="T33" fmla="*/ 77 h 110"/>
                <a:gd name="T34" fmla="*/ 131 w 124"/>
                <a:gd name="T35" fmla="*/ 81 h 110"/>
                <a:gd name="T36" fmla="*/ 132 w 124"/>
                <a:gd name="T37" fmla="*/ 77 h 110"/>
                <a:gd name="T38" fmla="*/ 127 w 124"/>
                <a:gd name="T39" fmla="*/ 62 h 110"/>
                <a:gd name="T40" fmla="*/ 121 w 124"/>
                <a:gd name="T41" fmla="*/ 42 h 110"/>
                <a:gd name="T42" fmla="*/ 119 w 124"/>
                <a:gd name="T43" fmla="*/ 32 h 110"/>
                <a:gd name="T44" fmla="*/ 114 w 124"/>
                <a:gd name="T45" fmla="*/ 32 h 110"/>
                <a:gd name="T46" fmla="*/ 110 w 124"/>
                <a:gd name="T47" fmla="*/ 31 h 110"/>
                <a:gd name="T48" fmla="*/ 106 w 124"/>
                <a:gd name="T49" fmla="*/ 28 h 110"/>
                <a:gd name="T50" fmla="*/ 104 w 124"/>
                <a:gd name="T51" fmla="*/ 25 h 110"/>
                <a:gd name="T52" fmla="*/ 104 w 124"/>
                <a:gd name="T53" fmla="*/ 21 h 110"/>
                <a:gd name="T54" fmla="*/ 106 w 124"/>
                <a:gd name="T55" fmla="*/ 16 h 110"/>
                <a:gd name="T56" fmla="*/ 120 w 124"/>
                <a:gd name="T57" fmla="*/ 8 h 110"/>
                <a:gd name="T58" fmla="*/ 140 w 124"/>
                <a:gd name="T59" fmla="*/ 0 h 110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2" name="Freeform 40"/>
            <p:cNvSpPr>
              <a:spLocks/>
            </p:cNvSpPr>
            <p:nvPr/>
          </p:nvSpPr>
          <p:spPr bwMode="ltGray">
            <a:xfrm rot="1584153">
              <a:off x="574" y="286"/>
              <a:ext cx="147" cy="160"/>
            </a:xfrm>
            <a:custGeom>
              <a:avLst/>
              <a:gdLst>
                <a:gd name="T0" fmla="*/ 0 w 109"/>
                <a:gd name="T1" fmla="*/ 0 h 156"/>
                <a:gd name="T2" fmla="*/ 9 w 109"/>
                <a:gd name="T3" fmla="*/ 1 h 156"/>
                <a:gd name="T4" fmla="*/ 32 w 109"/>
                <a:gd name="T5" fmla="*/ 5 h 156"/>
                <a:gd name="T6" fmla="*/ 67 w 109"/>
                <a:gd name="T7" fmla="*/ 12 h 156"/>
                <a:gd name="T8" fmla="*/ 105 w 109"/>
                <a:gd name="T9" fmla="*/ 26 h 156"/>
                <a:gd name="T10" fmla="*/ 142 w 109"/>
                <a:gd name="T11" fmla="*/ 46 h 156"/>
                <a:gd name="T12" fmla="*/ 174 w 109"/>
                <a:gd name="T13" fmla="*/ 75 h 156"/>
                <a:gd name="T14" fmla="*/ 194 w 109"/>
                <a:gd name="T15" fmla="*/ 114 h 156"/>
                <a:gd name="T16" fmla="*/ 198 w 109"/>
                <a:gd name="T17" fmla="*/ 164 h 156"/>
                <a:gd name="T18" fmla="*/ 192 w 109"/>
                <a:gd name="T19" fmla="*/ 164 h 156"/>
                <a:gd name="T20" fmla="*/ 181 w 109"/>
                <a:gd name="T21" fmla="*/ 164 h 156"/>
                <a:gd name="T22" fmla="*/ 169 w 109"/>
                <a:gd name="T23" fmla="*/ 164 h 156"/>
                <a:gd name="T24" fmla="*/ 158 w 109"/>
                <a:gd name="T25" fmla="*/ 162 h 156"/>
                <a:gd name="T26" fmla="*/ 147 w 109"/>
                <a:gd name="T27" fmla="*/ 161 h 156"/>
                <a:gd name="T28" fmla="*/ 135 w 109"/>
                <a:gd name="T29" fmla="*/ 158 h 156"/>
                <a:gd name="T30" fmla="*/ 120 w 109"/>
                <a:gd name="T31" fmla="*/ 153 h 156"/>
                <a:gd name="T32" fmla="*/ 105 w 109"/>
                <a:gd name="T33" fmla="*/ 147 h 156"/>
                <a:gd name="T34" fmla="*/ 96 w 109"/>
                <a:gd name="T35" fmla="*/ 132 h 156"/>
                <a:gd name="T36" fmla="*/ 96 w 109"/>
                <a:gd name="T37" fmla="*/ 117 h 156"/>
                <a:gd name="T38" fmla="*/ 102 w 109"/>
                <a:gd name="T39" fmla="*/ 101 h 156"/>
                <a:gd name="T40" fmla="*/ 108 w 109"/>
                <a:gd name="T41" fmla="*/ 84 h 156"/>
                <a:gd name="T42" fmla="*/ 102 w 109"/>
                <a:gd name="T43" fmla="*/ 66 h 156"/>
                <a:gd name="T44" fmla="*/ 88 w 109"/>
                <a:gd name="T45" fmla="*/ 45 h 156"/>
                <a:gd name="T46" fmla="*/ 57 w 109"/>
                <a:gd name="T47" fmla="*/ 25 h 156"/>
                <a:gd name="T48" fmla="*/ 0 w 109"/>
                <a:gd name="T49" fmla="*/ 0 h 15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3" name="Freeform 41"/>
            <p:cNvSpPr>
              <a:spLocks/>
            </p:cNvSpPr>
            <p:nvPr/>
          </p:nvSpPr>
          <p:spPr bwMode="ltGray">
            <a:xfrm rot="1584153">
              <a:off x="236" y="721"/>
              <a:ext cx="62" cy="97"/>
            </a:xfrm>
            <a:custGeom>
              <a:avLst/>
              <a:gdLst>
                <a:gd name="T0" fmla="*/ 57 w 46"/>
                <a:gd name="T1" fmla="*/ 0 h 94"/>
                <a:gd name="T2" fmla="*/ 36 w 46"/>
                <a:gd name="T3" fmla="*/ 40 h 94"/>
                <a:gd name="T4" fmla="*/ 27 w 46"/>
                <a:gd name="T5" fmla="*/ 66 h 94"/>
                <a:gd name="T6" fmla="*/ 20 w 46"/>
                <a:gd name="T7" fmla="*/ 85 h 94"/>
                <a:gd name="T8" fmla="*/ 0 w 46"/>
                <a:gd name="T9" fmla="*/ 100 h 94"/>
                <a:gd name="T10" fmla="*/ 22 w 46"/>
                <a:gd name="T11" fmla="*/ 94 h 94"/>
                <a:gd name="T12" fmla="*/ 42 w 46"/>
                <a:gd name="T13" fmla="*/ 86 h 94"/>
                <a:gd name="T14" fmla="*/ 58 w 46"/>
                <a:gd name="T15" fmla="*/ 73 h 94"/>
                <a:gd name="T16" fmla="*/ 73 w 46"/>
                <a:gd name="T17" fmla="*/ 61 h 94"/>
                <a:gd name="T18" fmla="*/ 82 w 46"/>
                <a:gd name="T19" fmla="*/ 46 h 94"/>
                <a:gd name="T20" fmla="*/ 84 w 46"/>
                <a:gd name="T21" fmla="*/ 32 h 94"/>
                <a:gd name="T22" fmla="*/ 77 w 46"/>
                <a:gd name="T23" fmla="*/ 15 h 94"/>
                <a:gd name="T24" fmla="*/ 57 w 46"/>
                <a:gd name="T25" fmla="*/ 0 h 9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4" name="Freeform 42"/>
            <p:cNvSpPr>
              <a:spLocks/>
            </p:cNvSpPr>
            <p:nvPr/>
          </p:nvSpPr>
          <p:spPr bwMode="ltGray">
            <a:xfrm rot="1584153">
              <a:off x="585" y="466"/>
              <a:ext cx="72" cy="41"/>
            </a:xfrm>
            <a:custGeom>
              <a:avLst/>
              <a:gdLst>
                <a:gd name="T0" fmla="*/ 0 w 54"/>
                <a:gd name="T1" fmla="*/ 0 h 40"/>
                <a:gd name="T2" fmla="*/ 1 w 54"/>
                <a:gd name="T3" fmla="*/ 1 h 40"/>
                <a:gd name="T4" fmla="*/ 11 w 54"/>
                <a:gd name="T5" fmla="*/ 3 h 40"/>
                <a:gd name="T6" fmla="*/ 23 w 54"/>
                <a:gd name="T7" fmla="*/ 8 h 40"/>
                <a:gd name="T8" fmla="*/ 37 w 54"/>
                <a:gd name="T9" fmla="*/ 12 h 40"/>
                <a:gd name="T10" fmla="*/ 52 w 54"/>
                <a:gd name="T11" fmla="*/ 15 h 40"/>
                <a:gd name="T12" fmla="*/ 68 w 54"/>
                <a:gd name="T13" fmla="*/ 17 h 40"/>
                <a:gd name="T14" fmla="*/ 81 w 54"/>
                <a:gd name="T15" fmla="*/ 18 h 40"/>
                <a:gd name="T16" fmla="*/ 96 w 54"/>
                <a:gd name="T17" fmla="*/ 16 h 40"/>
                <a:gd name="T18" fmla="*/ 95 w 54"/>
                <a:gd name="T19" fmla="*/ 27 h 40"/>
                <a:gd name="T20" fmla="*/ 89 w 54"/>
                <a:gd name="T21" fmla="*/ 35 h 40"/>
                <a:gd name="T22" fmla="*/ 79 w 54"/>
                <a:gd name="T23" fmla="*/ 40 h 40"/>
                <a:gd name="T24" fmla="*/ 65 w 54"/>
                <a:gd name="T25" fmla="*/ 42 h 40"/>
                <a:gd name="T26" fmla="*/ 49 w 54"/>
                <a:gd name="T27" fmla="*/ 41 h 40"/>
                <a:gd name="T28" fmla="*/ 33 w 54"/>
                <a:gd name="T29" fmla="*/ 34 h 40"/>
                <a:gd name="T30" fmla="*/ 17 w 54"/>
                <a:gd name="T31" fmla="*/ 22 h 40"/>
                <a:gd name="T32" fmla="*/ 0 w 54"/>
                <a:gd name="T33" fmla="*/ 0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5" name="Freeform 43"/>
            <p:cNvSpPr>
              <a:spLocks/>
            </p:cNvSpPr>
            <p:nvPr/>
          </p:nvSpPr>
          <p:spPr bwMode="ltGray">
            <a:xfrm>
              <a:off x="0" y="886"/>
              <a:ext cx="360" cy="650"/>
            </a:xfrm>
            <a:custGeom>
              <a:avLst/>
              <a:gdLst>
                <a:gd name="T0" fmla="*/ 264 w 360"/>
                <a:gd name="T1" fmla="*/ 0 h 650"/>
                <a:gd name="T2" fmla="*/ 269 w 360"/>
                <a:gd name="T3" fmla="*/ 9 h 650"/>
                <a:gd name="T4" fmla="*/ 277 w 360"/>
                <a:gd name="T5" fmla="*/ 22 h 650"/>
                <a:gd name="T6" fmla="*/ 286 w 360"/>
                <a:gd name="T7" fmla="*/ 39 h 650"/>
                <a:gd name="T8" fmla="*/ 297 w 360"/>
                <a:gd name="T9" fmla="*/ 58 h 650"/>
                <a:gd name="T10" fmla="*/ 309 w 360"/>
                <a:gd name="T11" fmla="*/ 83 h 650"/>
                <a:gd name="T12" fmla="*/ 319 w 360"/>
                <a:gd name="T13" fmla="*/ 108 h 650"/>
                <a:gd name="T14" fmla="*/ 329 w 360"/>
                <a:gd name="T15" fmla="*/ 136 h 650"/>
                <a:gd name="T16" fmla="*/ 333 w 360"/>
                <a:gd name="T17" fmla="*/ 163 h 650"/>
                <a:gd name="T18" fmla="*/ 336 w 360"/>
                <a:gd name="T19" fmla="*/ 193 h 650"/>
                <a:gd name="T20" fmla="*/ 332 w 360"/>
                <a:gd name="T21" fmla="*/ 223 h 650"/>
                <a:gd name="T22" fmla="*/ 323 w 360"/>
                <a:gd name="T23" fmla="*/ 255 h 650"/>
                <a:gd name="T24" fmla="*/ 310 w 360"/>
                <a:gd name="T25" fmla="*/ 285 h 650"/>
                <a:gd name="T26" fmla="*/ 287 w 360"/>
                <a:gd name="T27" fmla="*/ 315 h 650"/>
                <a:gd name="T28" fmla="*/ 257 w 360"/>
                <a:gd name="T29" fmla="*/ 343 h 650"/>
                <a:gd name="T30" fmla="*/ 218 w 360"/>
                <a:gd name="T31" fmla="*/ 370 h 650"/>
                <a:gd name="T32" fmla="*/ 167 w 360"/>
                <a:gd name="T33" fmla="*/ 396 h 650"/>
                <a:gd name="T34" fmla="*/ 111 w 360"/>
                <a:gd name="T35" fmla="*/ 425 h 650"/>
                <a:gd name="T36" fmla="*/ 69 w 360"/>
                <a:gd name="T37" fmla="*/ 457 h 650"/>
                <a:gd name="T38" fmla="*/ 35 w 360"/>
                <a:gd name="T39" fmla="*/ 490 h 650"/>
                <a:gd name="T40" fmla="*/ 12 w 360"/>
                <a:gd name="T41" fmla="*/ 526 h 650"/>
                <a:gd name="T42" fmla="*/ 0 w 360"/>
                <a:gd name="T43" fmla="*/ 553 h 650"/>
                <a:gd name="T44" fmla="*/ 0 w 360"/>
                <a:gd name="T45" fmla="*/ 650 h 650"/>
                <a:gd name="T46" fmla="*/ 6 w 360"/>
                <a:gd name="T47" fmla="*/ 628 h 650"/>
                <a:gd name="T48" fmla="*/ 19 w 360"/>
                <a:gd name="T49" fmla="*/ 594 h 650"/>
                <a:gd name="T50" fmla="*/ 43 w 360"/>
                <a:gd name="T51" fmla="*/ 551 h 650"/>
                <a:gd name="T52" fmla="*/ 76 w 360"/>
                <a:gd name="T53" fmla="*/ 503 h 650"/>
                <a:gd name="T54" fmla="*/ 125 w 360"/>
                <a:gd name="T55" fmla="*/ 454 h 650"/>
                <a:gd name="T56" fmla="*/ 190 w 360"/>
                <a:gd name="T57" fmla="*/ 408 h 650"/>
                <a:gd name="T58" fmla="*/ 275 w 360"/>
                <a:gd name="T59" fmla="*/ 365 h 650"/>
                <a:gd name="T60" fmla="*/ 308 w 360"/>
                <a:gd name="T61" fmla="*/ 342 h 650"/>
                <a:gd name="T62" fmla="*/ 335 w 360"/>
                <a:gd name="T63" fmla="*/ 305 h 650"/>
                <a:gd name="T64" fmla="*/ 352 w 360"/>
                <a:gd name="T65" fmla="*/ 255 h 650"/>
                <a:gd name="T66" fmla="*/ 360 w 360"/>
                <a:gd name="T67" fmla="*/ 201 h 650"/>
                <a:gd name="T68" fmla="*/ 356 w 360"/>
                <a:gd name="T69" fmla="*/ 144 h 650"/>
                <a:gd name="T70" fmla="*/ 341 w 360"/>
                <a:gd name="T71" fmla="*/ 88 h 650"/>
                <a:gd name="T72" fmla="*/ 311 w 360"/>
                <a:gd name="T73" fmla="*/ 39 h 650"/>
                <a:gd name="T74" fmla="*/ 264 w 360"/>
                <a:gd name="T75" fmla="*/ 0 h 65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360" h="650">
                  <a:moveTo>
                    <a:pt x="264" y="0"/>
                  </a:moveTo>
                  <a:lnTo>
                    <a:pt x="269" y="9"/>
                  </a:lnTo>
                  <a:lnTo>
                    <a:pt x="277" y="22"/>
                  </a:lnTo>
                  <a:lnTo>
                    <a:pt x="286" y="39"/>
                  </a:lnTo>
                  <a:lnTo>
                    <a:pt x="297" y="58"/>
                  </a:lnTo>
                  <a:lnTo>
                    <a:pt x="309" y="83"/>
                  </a:lnTo>
                  <a:lnTo>
                    <a:pt x="319" y="108"/>
                  </a:lnTo>
                  <a:lnTo>
                    <a:pt x="329" y="136"/>
                  </a:lnTo>
                  <a:lnTo>
                    <a:pt x="333" y="163"/>
                  </a:lnTo>
                  <a:lnTo>
                    <a:pt x="336" y="193"/>
                  </a:lnTo>
                  <a:lnTo>
                    <a:pt x="332" y="223"/>
                  </a:lnTo>
                  <a:lnTo>
                    <a:pt x="323" y="255"/>
                  </a:lnTo>
                  <a:lnTo>
                    <a:pt x="310" y="285"/>
                  </a:lnTo>
                  <a:lnTo>
                    <a:pt x="287" y="315"/>
                  </a:lnTo>
                  <a:lnTo>
                    <a:pt x="257" y="343"/>
                  </a:lnTo>
                  <a:lnTo>
                    <a:pt x="218" y="370"/>
                  </a:lnTo>
                  <a:lnTo>
                    <a:pt x="167" y="396"/>
                  </a:lnTo>
                  <a:lnTo>
                    <a:pt x="111" y="425"/>
                  </a:lnTo>
                  <a:lnTo>
                    <a:pt x="69" y="457"/>
                  </a:lnTo>
                  <a:lnTo>
                    <a:pt x="35" y="490"/>
                  </a:lnTo>
                  <a:lnTo>
                    <a:pt x="12" y="526"/>
                  </a:lnTo>
                  <a:lnTo>
                    <a:pt x="0" y="553"/>
                  </a:lnTo>
                  <a:lnTo>
                    <a:pt x="0" y="650"/>
                  </a:lnTo>
                  <a:lnTo>
                    <a:pt x="6" y="628"/>
                  </a:lnTo>
                  <a:lnTo>
                    <a:pt x="19" y="594"/>
                  </a:lnTo>
                  <a:lnTo>
                    <a:pt x="43" y="551"/>
                  </a:lnTo>
                  <a:lnTo>
                    <a:pt x="76" y="503"/>
                  </a:lnTo>
                  <a:lnTo>
                    <a:pt x="125" y="454"/>
                  </a:lnTo>
                  <a:lnTo>
                    <a:pt x="190" y="408"/>
                  </a:lnTo>
                  <a:lnTo>
                    <a:pt x="275" y="365"/>
                  </a:lnTo>
                  <a:lnTo>
                    <a:pt x="308" y="342"/>
                  </a:lnTo>
                  <a:lnTo>
                    <a:pt x="335" y="305"/>
                  </a:lnTo>
                  <a:lnTo>
                    <a:pt x="352" y="255"/>
                  </a:lnTo>
                  <a:lnTo>
                    <a:pt x="360" y="201"/>
                  </a:lnTo>
                  <a:lnTo>
                    <a:pt x="356" y="144"/>
                  </a:lnTo>
                  <a:lnTo>
                    <a:pt x="341" y="88"/>
                  </a:lnTo>
                  <a:lnTo>
                    <a:pt x="311" y="39"/>
                  </a:lnTo>
                  <a:lnTo>
                    <a:pt x="26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6" name="Freeform 44"/>
            <p:cNvSpPr>
              <a:spLocks/>
            </p:cNvSpPr>
            <p:nvPr/>
          </p:nvSpPr>
          <p:spPr bwMode="ltGray">
            <a:xfrm rot="1584153">
              <a:off x="56" y="84"/>
              <a:ext cx="804" cy="686"/>
            </a:xfrm>
            <a:custGeom>
              <a:avLst/>
              <a:gdLst>
                <a:gd name="T0" fmla="*/ 30 w 596"/>
                <a:gd name="T1" fmla="*/ 392 h 666"/>
                <a:gd name="T2" fmla="*/ 11 w 596"/>
                <a:gd name="T3" fmla="*/ 362 h 666"/>
                <a:gd name="T4" fmla="*/ 0 w 596"/>
                <a:gd name="T5" fmla="*/ 307 h 666"/>
                <a:gd name="T6" fmla="*/ 7 w 596"/>
                <a:gd name="T7" fmla="*/ 236 h 666"/>
                <a:gd name="T8" fmla="*/ 46 w 596"/>
                <a:gd name="T9" fmla="*/ 161 h 666"/>
                <a:gd name="T10" fmla="*/ 125 w 596"/>
                <a:gd name="T11" fmla="*/ 90 h 666"/>
                <a:gd name="T12" fmla="*/ 259 w 596"/>
                <a:gd name="T13" fmla="*/ 33 h 666"/>
                <a:gd name="T14" fmla="*/ 449 w 596"/>
                <a:gd name="T15" fmla="*/ 2 h 666"/>
                <a:gd name="T16" fmla="*/ 692 w 596"/>
                <a:gd name="T17" fmla="*/ 9 h 666"/>
                <a:gd name="T18" fmla="*/ 881 w 596"/>
                <a:gd name="T19" fmla="*/ 72 h 666"/>
                <a:gd name="T20" fmla="*/ 1008 w 596"/>
                <a:gd name="T21" fmla="*/ 175 h 666"/>
                <a:gd name="T22" fmla="*/ 1075 w 596"/>
                <a:gd name="T23" fmla="*/ 302 h 666"/>
                <a:gd name="T24" fmla="*/ 1083 w 596"/>
                <a:gd name="T25" fmla="*/ 434 h 666"/>
                <a:gd name="T26" fmla="*/ 1031 w 596"/>
                <a:gd name="T27" fmla="*/ 557 h 666"/>
                <a:gd name="T28" fmla="*/ 923 w 596"/>
                <a:gd name="T29" fmla="*/ 652 h 666"/>
                <a:gd name="T30" fmla="*/ 759 w 596"/>
                <a:gd name="T31" fmla="*/ 704 h 666"/>
                <a:gd name="T32" fmla="*/ 708 w 596"/>
                <a:gd name="T33" fmla="*/ 699 h 666"/>
                <a:gd name="T34" fmla="*/ 803 w 596"/>
                <a:gd name="T35" fmla="*/ 655 h 666"/>
                <a:gd name="T36" fmla="*/ 877 w 596"/>
                <a:gd name="T37" fmla="*/ 577 h 666"/>
                <a:gd name="T38" fmla="*/ 927 w 596"/>
                <a:gd name="T39" fmla="*/ 482 h 666"/>
                <a:gd name="T40" fmla="*/ 946 w 596"/>
                <a:gd name="T41" fmla="*/ 377 h 666"/>
                <a:gd name="T42" fmla="*/ 935 w 596"/>
                <a:gd name="T43" fmla="*/ 274 h 666"/>
                <a:gd name="T44" fmla="*/ 882 w 596"/>
                <a:gd name="T45" fmla="*/ 184 h 666"/>
                <a:gd name="T46" fmla="*/ 788 w 596"/>
                <a:gd name="T47" fmla="*/ 118 h 666"/>
                <a:gd name="T48" fmla="*/ 621 w 596"/>
                <a:gd name="T49" fmla="*/ 79 h 666"/>
                <a:gd name="T50" fmla="*/ 448 w 596"/>
                <a:gd name="T51" fmla="*/ 65 h 666"/>
                <a:gd name="T52" fmla="*/ 317 w 596"/>
                <a:gd name="T53" fmla="*/ 75 h 666"/>
                <a:gd name="T54" fmla="*/ 220 w 596"/>
                <a:gd name="T55" fmla="*/ 107 h 666"/>
                <a:gd name="T56" fmla="*/ 152 w 596"/>
                <a:gd name="T57" fmla="*/ 158 h 666"/>
                <a:gd name="T58" fmla="*/ 104 w 596"/>
                <a:gd name="T59" fmla="*/ 218 h 666"/>
                <a:gd name="T60" fmla="*/ 73 w 596"/>
                <a:gd name="T61" fmla="*/ 288 h 666"/>
                <a:gd name="T62" fmla="*/ 51 w 596"/>
                <a:gd name="T63" fmla="*/ 359 h 66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596" h="666">
                  <a:moveTo>
                    <a:pt x="22" y="372"/>
                  </a:moveTo>
                  <a:lnTo>
                    <a:pt x="16" y="370"/>
                  </a:lnTo>
                  <a:lnTo>
                    <a:pt x="10" y="360"/>
                  </a:lnTo>
                  <a:lnTo>
                    <a:pt x="6" y="341"/>
                  </a:lnTo>
                  <a:lnTo>
                    <a:pt x="1" y="318"/>
                  </a:lnTo>
                  <a:lnTo>
                    <a:pt x="0" y="289"/>
                  </a:lnTo>
                  <a:lnTo>
                    <a:pt x="0" y="257"/>
                  </a:lnTo>
                  <a:lnTo>
                    <a:pt x="4" y="222"/>
                  </a:lnTo>
                  <a:lnTo>
                    <a:pt x="13" y="187"/>
                  </a:lnTo>
                  <a:lnTo>
                    <a:pt x="25" y="151"/>
                  </a:lnTo>
                  <a:lnTo>
                    <a:pt x="45" y="116"/>
                  </a:lnTo>
                  <a:lnTo>
                    <a:pt x="69" y="84"/>
                  </a:lnTo>
                  <a:lnTo>
                    <a:pt x="101" y="55"/>
                  </a:lnTo>
                  <a:lnTo>
                    <a:pt x="142" y="31"/>
                  </a:lnTo>
                  <a:lnTo>
                    <a:pt x="190" y="13"/>
                  </a:lnTo>
                  <a:lnTo>
                    <a:pt x="247" y="2"/>
                  </a:lnTo>
                  <a:lnTo>
                    <a:pt x="314" y="0"/>
                  </a:lnTo>
                  <a:lnTo>
                    <a:pt x="380" y="9"/>
                  </a:lnTo>
                  <a:lnTo>
                    <a:pt x="436" y="33"/>
                  </a:lnTo>
                  <a:lnTo>
                    <a:pt x="484" y="68"/>
                  </a:lnTo>
                  <a:lnTo>
                    <a:pt x="524" y="113"/>
                  </a:lnTo>
                  <a:lnTo>
                    <a:pt x="554" y="165"/>
                  </a:lnTo>
                  <a:lnTo>
                    <a:pt x="577" y="222"/>
                  </a:lnTo>
                  <a:lnTo>
                    <a:pt x="591" y="284"/>
                  </a:lnTo>
                  <a:lnTo>
                    <a:pt x="596" y="347"/>
                  </a:lnTo>
                  <a:lnTo>
                    <a:pt x="595" y="409"/>
                  </a:lnTo>
                  <a:lnTo>
                    <a:pt x="585" y="469"/>
                  </a:lnTo>
                  <a:lnTo>
                    <a:pt x="566" y="525"/>
                  </a:lnTo>
                  <a:lnTo>
                    <a:pt x="540" y="574"/>
                  </a:lnTo>
                  <a:lnTo>
                    <a:pt x="507" y="615"/>
                  </a:lnTo>
                  <a:lnTo>
                    <a:pt x="465" y="645"/>
                  </a:lnTo>
                  <a:lnTo>
                    <a:pt x="417" y="663"/>
                  </a:lnTo>
                  <a:lnTo>
                    <a:pt x="360" y="666"/>
                  </a:lnTo>
                  <a:lnTo>
                    <a:pt x="389" y="659"/>
                  </a:lnTo>
                  <a:lnTo>
                    <a:pt x="417" y="642"/>
                  </a:lnTo>
                  <a:lnTo>
                    <a:pt x="441" y="617"/>
                  </a:lnTo>
                  <a:lnTo>
                    <a:pt x="463" y="583"/>
                  </a:lnTo>
                  <a:lnTo>
                    <a:pt x="482" y="544"/>
                  </a:lnTo>
                  <a:lnTo>
                    <a:pt x="497" y="501"/>
                  </a:lnTo>
                  <a:lnTo>
                    <a:pt x="509" y="454"/>
                  </a:lnTo>
                  <a:lnTo>
                    <a:pt x="517" y="404"/>
                  </a:lnTo>
                  <a:lnTo>
                    <a:pt x="520" y="355"/>
                  </a:lnTo>
                  <a:lnTo>
                    <a:pt x="519" y="305"/>
                  </a:lnTo>
                  <a:lnTo>
                    <a:pt x="514" y="258"/>
                  </a:lnTo>
                  <a:lnTo>
                    <a:pt x="502" y="213"/>
                  </a:lnTo>
                  <a:lnTo>
                    <a:pt x="485" y="174"/>
                  </a:lnTo>
                  <a:lnTo>
                    <a:pt x="462" y="139"/>
                  </a:lnTo>
                  <a:lnTo>
                    <a:pt x="433" y="112"/>
                  </a:lnTo>
                  <a:lnTo>
                    <a:pt x="397" y="93"/>
                  </a:lnTo>
                  <a:lnTo>
                    <a:pt x="341" y="75"/>
                  </a:lnTo>
                  <a:lnTo>
                    <a:pt x="290" y="65"/>
                  </a:lnTo>
                  <a:lnTo>
                    <a:pt x="246" y="61"/>
                  </a:lnTo>
                  <a:lnTo>
                    <a:pt x="207" y="63"/>
                  </a:lnTo>
                  <a:lnTo>
                    <a:pt x="174" y="71"/>
                  </a:lnTo>
                  <a:lnTo>
                    <a:pt x="146" y="84"/>
                  </a:lnTo>
                  <a:lnTo>
                    <a:pt x="121" y="101"/>
                  </a:lnTo>
                  <a:lnTo>
                    <a:pt x="101" y="123"/>
                  </a:lnTo>
                  <a:lnTo>
                    <a:pt x="84" y="149"/>
                  </a:lnTo>
                  <a:lnTo>
                    <a:pt x="69" y="176"/>
                  </a:lnTo>
                  <a:lnTo>
                    <a:pt x="57" y="206"/>
                  </a:lnTo>
                  <a:lnTo>
                    <a:pt x="48" y="239"/>
                  </a:lnTo>
                  <a:lnTo>
                    <a:pt x="40" y="272"/>
                  </a:lnTo>
                  <a:lnTo>
                    <a:pt x="33" y="305"/>
                  </a:lnTo>
                  <a:lnTo>
                    <a:pt x="28" y="339"/>
                  </a:lnTo>
                  <a:lnTo>
                    <a:pt x="22" y="37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7149" name="Rectangle 45"/>
          <p:cNvSpPr>
            <a:spLocks noGrp="1" noChangeArrowheads="1"/>
          </p:cNvSpPr>
          <p:nvPr>
            <p:ph type="title"/>
          </p:nvPr>
        </p:nvSpPr>
        <p:spPr bwMode="auto">
          <a:xfrm>
            <a:off x="442913" y="103188"/>
            <a:ext cx="8243887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2" name="Rectangle 4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5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7151" name="Rectangle 4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7152" name="Rectangle 4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4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7153" name="Rectangle 4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>
                <a:solidFill>
                  <a:schemeClr val="tx1"/>
                </a:solidFill>
              </a:defRPr>
            </a:lvl1pPr>
          </a:lstStyle>
          <a:p>
            <a:fld id="{C05A037C-7103-4A60-98EB-A60204761F4A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16" r:id="rId1"/>
    <p:sldLayoutId id="2147484014" r:id="rId2"/>
    <p:sldLayoutId id="2147484023" r:id="rId3"/>
    <p:sldLayoutId id="2147484022" r:id="rId4"/>
    <p:sldLayoutId id="2147484021" r:id="rId5"/>
    <p:sldLayoutId id="2147484020" r:id="rId6"/>
    <p:sldLayoutId id="2147484019" r:id="rId7"/>
    <p:sldLayoutId id="2147484013" r:id="rId8"/>
    <p:sldLayoutId id="2147484012" r:id="rId9"/>
    <p:sldLayoutId id="2147484011" r:id="rId10"/>
    <p:sldLayoutId id="2147484010" r:id="rId11"/>
    <p:sldLayoutId id="2147484009" r:id="rId12"/>
    <p:sldLayoutId id="2147484008" r:id="rId13"/>
    <p:sldLayoutId id="2147484007" r:id="rId14"/>
    <p:sldLayoutId id="2147484006" r:id="rId15"/>
    <p:sldLayoutId id="2147484005" r:id="rId16"/>
    <p:sldLayoutId id="2147484018" r:id="rId17"/>
  </p:sldLayoutIdLst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5pPr>
      <a:lvl6pPr marL="4572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6pPr>
      <a:lvl7pPr marL="9144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7pPr>
      <a:lvl8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8pPr>
      <a:lvl9pPr marL="18288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9.gif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28.png"/><Relationship Id="rId5" Type="http://schemas.openxmlformats.org/officeDocument/2006/relationships/image" Target="../media/image27.gif"/><Relationship Id="rId4" Type="http://schemas.openxmlformats.org/officeDocument/2006/relationships/image" Target="../media/image26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8.jpeg"/><Relationship Id="rId7" Type="http://schemas.openxmlformats.org/officeDocument/2006/relationships/diagramQuickStyle" Target="../diagrams/quickStyle1.xml"/><Relationship Id="rId12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Relationship Id="rId6" Type="http://schemas.openxmlformats.org/officeDocument/2006/relationships/diagramLayout" Target="../diagrams/layout1.xml"/><Relationship Id="rId11" Type="http://schemas.openxmlformats.org/officeDocument/2006/relationships/image" Target="../media/image12.png"/><Relationship Id="rId5" Type="http://schemas.openxmlformats.org/officeDocument/2006/relationships/diagramData" Target="../diagrams/data1.xml"/><Relationship Id="rId10" Type="http://schemas.openxmlformats.org/officeDocument/2006/relationships/image" Target="../media/image11.jpeg"/><Relationship Id="rId4" Type="http://schemas.openxmlformats.org/officeDocument/2006/relationships/image" Target="../media/image9.jpeg"/><Relationship Id="rId9" Type="http://schemas.microsoft.com/office/2007/relationships/diagramDrawing" Target="../diagrams/drawing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8.png"/><Relationship Id="rId5" Type="http://schemas.openxmlformats.org/officeDocument/2006/relationships/image" Target="../media/image17.gif"/><Relationship Id="rId4" Type="http://schemas.openxmlformats.org/officeDocument/2006/relationships/image" Target="../media/image16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1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2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1.gif"/><Relationship Id="rId5" Type="http://schemas.openxmlformats.org/officeDocument/2006/relationships/image" Target="../media/image20.gif"/><Relationship Id="rId4" Type="http://schemas.openxmlformats.org/officeDocument/2006/relationships/image" Target="../media/image22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1.gif"/><Relationship Id="rId5" Type="http://schemas.openxmlformats.org/officeDocument/2006/relationships/image" Target="../media/image20.gif"/><Relationship Id="rId4" Type="http://schemas.openxmlformats.org/officeDocument/2006/relationships/image" Target="../media/image22.gi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" y="1363282"/>
            <a:ext cx="8839201" cy="330090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lIns="68580" tIns="34290" rIns="68580" bIns="3429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800" b="1" dirty="0" err="1">
                <a:ln/>
                <a:solidFill>
                  <a:srgbClr val="002060"/>
                </a:solidFill>
              </a:rPr>
              <a:t>Trường</a:t>
            </a:r>
            <a:r>
              <a:rPr lang="en-US" sz="4800" b="1" dirty="0">
                <a:ln/>
                <a:solidFill>
                  <a:srgbClr val="002060"/>
                </a:solidFill>
              </a:rPr>
              <a:t> </a:t>
            </a:r>
            <a:r>
              <a:rPr lang="en-US" sz="4800" b="1" dirty="0" err="1">
                <a:ln/>
                <a:solidFill>
                  <a:srgbClr val="002060"/>
                </a:solidFill>
              </a:rPr>
              <a:t>Tiểu</a:t>
            </a:r>
            <a:r>
              <a:rPr lang="en-US" sz="4800" b="1" dirty="0">
                <a:ln/>
                <a:solidFill>
                  <a:srgbClr val="002060"/>
                </a:solidFill>
              </a:rPr>
              <a:t> </a:t>
            </a:r>
            <a:r>
              <a:rPr lang="en-US" sz="4800" b="1" dirty="0" err="1">
                <a:ln/>
                <a:solidFill>
                  <a:srgbClr val="002060"/>
                </a:solidFill>
              </a:rPr>
              <a:t>học</a:t>
            </a:r>
            <a:r>
              <a:rPr lang="en-US" sz="4800" b="1" dirty="0">
                <a:ln/>
                <a:solidFill>
                  <a:srgbClr val="002060"/>
                </a:solidFill>
              </a:rPr>
              <a:t> </a:t>
            </a:r>
            <a:r>
              <a:rPr lang="en-US" sz="4800" b="1" dirty="0" err="1" smtClean="0">
                <a:ln/>
                <a:solidFill>
                  <a:srgbClr val="002060"/>
                </a:solidFill>
              </a:rPr>
              <a:t>Thượng</a:t>
            </a:r>
            <a:r>
              <a:rPr lang="en-US" sz="4800" b="1" dirty="0" smtClean="0">
                <a:ln/>
                <a:solidFill>
                  <a:srgbClr val="002060"/>
                </a:solidFill>
              </a:rPr>
              <a:t> </a:t>
            </a:r>
            <a:r>
              <a:rPr lang="en-US" sz="4800" b="1" dirty="0" err="1" smtClean="0">
                <a:ln/>
                <a:solidFill>
                  <a:srgbClr val="002060"/>
                </a:solidFill>
              </a:rPr>
              <a:t>Thanh</a:t>
            </a:r>
            <a:endParaRPr lang="en-US" sz="4800" b="1" dirty="0">
              <a:ln/>
              <a:solidFill>
                <a:srgbClr val="002060"/>
              </a:solidFill>
            </a:endParaRPr>
          </a:p>
          <a:p>
            <a:pPr algn="ctr"/>
            <a:r>
              <a:rPr lang="en-US" sz="5400" b="1" dirty="0" err="1">
                <a:ln/>
                <a:solidFill>
                  <a:srgbClr val="002060"/>
                </a:solidFill>
              </a:rPr>
              <a:t>Môn</a:t>
            </a:r>
            <a:r>
              <a:rPr lang="en-US" sz="5400" b="1" dirty="0">
                <a:ln/>
                <a:solidFill>
                  <a:srgbClr val="002060"/>
                </a:solidFill>
              </a:rPr>
              <a:t> </a:t>
            </a:r>
            <a:r>
              <a:rPr lang="en-US" sz="5400" b="1" dirty="0" err="1">
                <a:ln/>
                <a:solidFill>
                  <a:srgbClr val="002060"/>
                </a:solidFill>
              </a:rPr>
              <a:t>Toán</a:t>
            </a:r>
            <a:r>
              <a:rPr lang="en-US" sz="5400" b="1" dirty="0">
                <a:ln/>
                <a:solidFill>
                  <a:srgbClr val="002060"/>
                </a:solidFill>
              </a:rPr>
              <a:t> </a:t>
            </a:r>
            <a:r>
              <a:rPr lang="en-US" sz="5400" b="1" dirty="0" smtClean="0">
                <a:ln/>
                <a:solidFill>
                  <a:srgbClr val="002060"/>
                </a:solidFill>
              </a:rPr>
              <a:t>4</a:t>
            </a:r>
          </a:p>
          <a:p>
            <a:pPr algn="ctr"/>
            <a:r>
              <a:rPr lang="en-US" sz="5400" b="1" dirty="0" err="1" smtClean="0">
                <a:ln/>
                <a:solidFill>
                  <a:srgbClr val="002060"/>
                </a:solidFill>
              </a:rPr>
              <a:t>Luyện</a:t>
            </a:r>
            <a:r>
              <a:rPr lang="en-US" sz="5400" b="1" dirty="0" smtClean="0">
                <a:ln/>
                <a:solidFill>
                  <a:srgbClr val="002060"/>
                </a:solidFill>
              </a:rPr>
              <a:t> </a:t>
            </a:r>
            <a:r>
              <a:rPr lang="en-US" sz="5400" b="1" dirty="0" err="1" smtClean="0">
                <a:ln/>
                <a:solidFill>
                  <a:srgbClr val="002060"/>
                </a:solidFill>
              </a:rPr>
              <a:t>tập</a:t>
            </a:r>
            <a:r>
              <a:rPr lang="en-US" sz="5400" b="1" dirty="0" smtClean="0">
                <a:ln/>
                <a:solidFill>
                  <a:srgbClr val="002060"/>
                </a:solidFill>
              </a:rPr>
              <a:t> (tr.28)</a:t>
            </a:r>
            <a:endParaRPr lang="en-US" sz="5400" b="1" dirty="0">
              <a:ln/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0366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1081088" y="2909888"/>
            <a:ext cx="2984500" cy="885825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Font typeface="Gloria Hallelujah"/>
              <a:buNone/>
            </a:pPr>
            <a:endParaRPr lang="en-US" altLang="en-US" smtClean="0">
              <a:latin typeface="Gloria Hallelujah"/>
              <a:ea typeface="Gloria Hallelujah"/>
              <a:cs typeface="Gloria Hallelujah"/>
              <a:sym typeface="Gloria Hallelujah"/>
            </a:endParaRPr>
          </a:p>
        </p:txBody>
      </p:sp>
      <p:sp>
        <p:nvSpPr>
          <p:cNvPr id="13315" name="Text Placeholder 2"/>
          <p:cNvSpPr>
            <a:spLocks noGrp="1"/>
          </p:cNvSpPr>
          <p:nvPr>
            <p:ph type="body" idx="1"/>
          </p:nvPr>
        </p:nvSpPr>
        <p:spPr>
          <a:xfrm>
            <a:off x="4740275" y="2360613"/>
            <a:ext cx="3540125" cy="2136775"/>
          </a:xfrm>
        </p:spPr>
        <p:txBody>
          <a:bodyPr/>
          <a:lstStyle/>
          <a:p>
            <a:pPr marL="455613" indent="-303213" eaLnBrk="1" hangingPunct="1">
              <a:spcBef>
                <a:spcPct val="0"/>
              </a:spcBef>
              <a:spcAft>
                <a:spcPct val="0"/>
              </a:spcAft>
              <a:buFont typeface="Raleway Thin" panose="020B0203030101060003" pitchFamily="34" charset="0"/>
              <a:buChar char="●"/>
            </a:pPr>
            <a:endParaRPr lang="en-US" altLang="en-US" smtClean="0">
              <a:latin typeface="Raleway Thin" panose="020B0203030101060003" pitchFamily="34" charset="0"/>
              <a:cs typeface="Arial" panose="020B0604020202020204" pitchFamily="34" charset="0"/>
              <a:sym typeface="Raleway Thin" panose="020B0203030101060003" pitchFamily="34" charset="0"/>
            </a:endParaRPr>
          </a:p>
        </p:txBody>
      </p:sp>
      <p:pic>
        <p:nvPicPr>
          <p:cNvPr id="13316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163" y="3541713"/>
            <a:ext cx="2236787" cy="185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447800"/>
            <a:ext cx="5440363" cy="272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>
            <a:extLst>
              <a:ext uri="{FF2B5EF4-FFF2-40B4-BE49-F238E27FC236}"/>
            </a:extLst>
          </p:cNvPr>
          <p:cNvSpPr/>
          <p:nvPr/>
        </p:nvSpPr>
        <p:spPr>
          <a:xfrm>
            <a:off x="3671888" y="2575546"/>
            <a:ext cx="2821781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685800" eaLnBrk="1" hangingPunct="1">
              <a:defRPr/>
            </a:pPr>
            <a:r>
              <a:rPr lang="en-US" sz="3600" b="1" dirty="0">
                <a:ln w="6600">
                  <a:solidFill>
                    <a:srgbClr val="333399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333399">
                      <a:satMod val="175000"/>
                      <a:alpha val="40000"/>
                    </a:srgbClr>
                  </a:glow>
                  <a:outerShdw dist="38100" dir="2700000" algn="tl" rotWithShape="0">
                    <a:srgbClr val="333399"/>
                  </a:outerShdw>
                </a:effectLst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1906293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9" name="Text Box 7"/>
          <p:cNvSpPr txBox="1">
            <a:spLocks noChangeArrowheads="1"/>
          </p:cNvSpPr>
          <p:nvPr/>
        </p:nvSpPr>
        <p:spPr bwMode="auto">
          <a:xfrm>
            <a:off x="31750" y="533400"/>
            <a:ext cx="9263063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b="1" u="sng" dirty="0">
                <a:solidFill>
                  <a:srgbClr val="0000FF"/>
                </a:solidFill>
              </a:rPr>
              <a:t>* </a:t>
            </a:r>
            <a:r>
              <a:rPr lang="en-US" altLang="en-US" b="1" u="sng" dirty="0" err="1">
                <a:solidFill>
                  <a:srgbClr val="0000FF"/>
                </a:solidFill>
              </a:rPr>
              <a:t>Bài</a:t>
            </a:r>
            <a:r>
              <a:rPr lang="en-US" altLang="en-US" b="1" u="sng" dirty="0">
                <a:solidFill>
                  <a:srgbClr val="0000FF"/>
                </a:solidFill>
              </a:rPr>
              <a:t> </a:t>
            </a:r>
            <a:r>
              <a:rPr lang="en-US" altLang="en-US" b="1" u="sng" dirty="0" err="1">
                <a:solidFill>
                  <a:srgbClr val="0000FF"/>
                </a:solidFill>
              </a:rPr>
              <a:t>toán</a:t>
            </a:r>
            <a:r>
              <a:rPr lang="en-US" altLang="en-US" b="1" u="sng" dirty="0">
                <a:solidFill>
                  <a:srgbClr val="0000FF"/>
                </a:solidFill>
              </a:rPr>
              <a:t> 1</a:t>
            </a:r>
            <a:r>
              <a:rPr lang="en-US" altLang="en-US" b="1" dirty="0">
                <a:solidFill>
                  <a:srgbClr val="0000FF"/>
                </a:solidFill>
              </a:rPr>
              <a:t>:Tìm </a:t>
            </a:r>
            <a:r>
              <a:rPr lang="en-US" altLang="en-US" b="1" dirty="0" err="1">
                <a:solidFill>
                  <a:srgbClr val="0000FF"/>
                </a:solidFill>
              </a:rPr>
              <a:t>số</a:t>
            </a:r>
            <a:r>
              <a:rPr lang="en-US" altLang="en-US" b="1" dirty="0">
                <a:solidFill>
                  <a:srgbClr val="0000FF"/>
                </a:solidFill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</a:rPr>
              <a:t>trung</a:t>
            </a:r>
            <a:r>
              <a:rPr lang="en-US" altLang="en-US" b="1" dirty="0">
                <a:solidFill>
                  <a:srgbClr val="0000FF"/>
                </a:solidFill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</a:rPr>
              <a:t>bình</a:t>
            </a:r>
            <a:r>
              <a:rPr lang="en-US" altLang="en-US" b="1" dirty="0">
                <a:solidFill>
                  <a:srgbClr val="0000FF"/>
                </a:solidFill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</a:rPr>
              <a:t>cộng</a:t>
            </a:r>
            <a:r>
              <a:rPr lang="en-US" altLang="en-US" b="1" dirty="0">
                <a:solidFill>
                  <a:srgbClr val="0000FF"/>
                </a:solidFill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</a:rPr>
              <a:t>của</a:t>
            </a:r>
            <a:r>
              <a:rPr lang="en-US" altLang="en-US" b="1" dirty="0">
                <a:solidFill>
                  <a:srgbClr val="0000FF"/>
                </a:solidFill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</a:rPr>
              <a:t>các</a:t>
            </a:r>
            <a:r>
              <a:rPr lang="en-US" altLang="en-US" b="1" dirty="0">
                <a:solidFill>
                  <a:srgbClr val="0000FF"/>
                </a:solidFill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</a:rPr>
              <a:t>số</a:t>
            </a:r>
            <a:r>
              <a:rPr lang="en-US" altLang="en-US" b="1" dirty="0">
                <a:solidFill>
                  <a:srgbClr val="0000FF"/>
                </a:solidFill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</a:rPr>
              <a:t>sau</a:t>
            </a:r>
            <a:r>
              <a:rPr lang="en-US" altLang="en-US" b="1" dirty="0">
                <a:solidFill>
                  <a:srgbClr val="0000FF"/>
                </a:solidFill>
              </a:rPr>
              <a:t>: 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49239" name="Line 87"/>
          <p:cNvSpPr>
            <a:spLocks noChangeShapeType="1"/>
          </p:cNvSpPr>
          <p:nvPr/>
        </p:nvSpPr>
        <p:spPr bwMode="auto">
          <a:xfrm>
            <a:off x="946150" y="3429000"/>
            <a:ext cx="4540250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9256" name="AutoShape 104"/>
          <p:cNvSpPr>
            <a:spLocks/>
          </p:cNvSpPr>
          <p:nvPr/>
        </p:nvSpPr>
        <p:spPr bwMode="auto">
          <a:xfrm>
            <a:off x="5867400" y="3944938"/>
            <a:ext cx="76200" cy="93662"/>
          </a:xfrm>
          <a:prstGeom prst="rightBrace">
            <a:avLst>
              <a:gd name="adj1" fmla="val 10243"/>
              <a:gd name="adj2" fmla="val 5000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9262" name="Text Box 110"/>
          <p:cNvSpPr txBox="1">
            <a:spLocks noChangeArrowheads="1"/>
          </p:cNvSpPr>
          <p:nvPr/>
        </p:nvSpPr>
        <p:spPr bwMode="auto">
          <a:xfrm>
            <a:off x="30163" y="990600"/>
            <a:ext cx="45402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b="1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96 , 121 </a:t>
            </a:r>
            <a:r>
              <a:rPr lang="en-US" b="1" dirty="0" err="1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b="1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143           </a:t>
            </a:r>
          </a:p>
        </p:txBody>
      </p:sp>
      <p:sp>
        <p:nvSpPr>
          <p:cNvPr id="3175" name="Text Box 103"/>
          <p:cNvSpPr txBox="1">
            <a:spLocks noChangeArrowheads="1"/>
          </p:cNvSpPr>
          <p:nvPr/>
        </p:nvSpPr>
        <p:spPr bwMode="auto">
          <a:xfrm>
            <a:off x="0" y="3505200"/>
            <a:ext cx="7132638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b="1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35 , 12 , 24 , 21 </a:t>
            </a:r>
            <a:r>
              <a:rPr lang="en-US" altLang="en-US" b="1" dirty="0" err="1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altLang="en-US" b="1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43</a:t>
            </a:r>
            <a:endParaRPr lang="en-US" altLang="en-US" dirty="0">
              <a:solidFill>
                <a:srgbClr val="8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6023" name="Text Box 7"/>
          <p:cNvSpPr txBox="1">
            <a:spLocks noChangeArrowheads="1"/>
          </p:cNvSpPr>
          <p:nvPr/>
        </p:nvSpPr>
        <p:spPr bwMode="auto">
          <a:xfrm>
            <a:off x="-1588" y="2590800"/>
            <a:ext cx="9144001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b="1" dirty="0">
                <a:solidFill>
                  <a:srgbClr val="006600"/>
                </a:solidFill>
              </a:rPr>
              <a:t>   </a:t>
            </a:r>
            <a:r>
              <a:rPr lang="en-US" altLang="en-US" b="1" dirty="0" err="1">
                <a:solidFill>
                  <a:srgbClr val="006600"/>
                </a:solidFill>
              </a:rPr>
              <a:t>Số</a:t>
            </a:r>
            <a:r>
              <a:rPr lang="en-US" altLang="en-US" b="1" dirty="0">
                <a:solidFill>
                  <a:srgbClr val="006600"/>
                </a:solidFill>
              </a:rPr>
              <a:t> </a:t>
            </a:r>
            <a:r>
              <a:rPr lang="en-US" altLang="en-US" b="1" dirty="0" err="1">
                <a:solidFill>
                  <a:srgbClr val="006600"/>
                </a:solidFill>
              </a:rPr>
              <a:t>trung</a:t>
            </a:r>
            <a:r>
              <a:rPr lang="en-US" altLang="en-US" b="1" dirty="0">
                <a:solidFill>
                  <a:srgbClr val="006600"/>
                </a:solidFill>
              </a:rPr>
              <a:t> </a:t>
            </a:r>
            <a:r>
              <a:rPr lang="en-US" altLang="en-US" b="1" dirty="0" err="1">
                <a:solidFill>
                  <a:srgbClr val="006600"/>
                </a:solidFill>
              </a:rPr>
              <a:t>bình</a:t>
            </a:r>
            <a:r>
              <a:rPr lang="en-US" altLang="en-US" b="1" dirty="0">
                <a:solidFill>
                  <a:srgbClr val="006600"/>
                </a:solidFill>
              </a:rPr>
              <a:t> </a:t>
            </a:r>
            <a:r>
              <a:rPr lang="en-US" altLang="en-US" b="1" dirty="0" err="1">
                <a:solidFill>
                  <a:srgbClr val="006600"/>
                </a:solidFill>
              </a:rPr>
              <a:t>cộng</a:t>
            </a:r>
            <a:r>
              <a:rPr lang="en-US" altLang="en-US" b="1" dirty="0">
                <a:solidFill>
                  <a:srgbClr val="006600"/>
                </a:solidFill>
              </a:rPr>
              <a:t> </a:t>
            </a:r>
            <a:r>
              <a:rPr lang="en-US" altLang="en-US" b="1" dirty="0" err="1">
                <a:solidFill>
                  <a:srgbClr val="006600"/>
                </a:solidFill>
              </a:rPr>
              <a:t>của</a:t>
            </a:r>
            <a:r>
              <a:rPr lang="en-US" altLang="en-US" b="1" dirty="0">
                <a:solidFill>
                  <a:srgbClr val="006600"/>
                </a:solidFill>
              </a:rPr>
              <a:t> </a:t>
            </a:r>
            <a:r>
              <a:rPr lang="en-US" altLang="en-US" b="1" dirty="0" err="1">
                <a:solidFill>
                  <a:srgbClr val="006600"/>
                </a:solidFill>
              </a:rPr>
              <a:t>các</a:t>
            </a:r>
            <a:r>
              <a:rPr lang="en-US" altLang="en-US" b="1" dirty="0">
                <a:solidFill>
                  <a:srgbClr val="006600"/>
                </a:solidFill>
              </a:rPr>
              <a:t> </a:t>
            </a:r>
            <a:r>
              <a:rPr lang="en-US" altLang="en-US" b="1" dirty="0" err="1">
                <a:solidFill>
                  <a:srgbClr val="006600"/>
                </a:solidFill>
              </a:rPr>
              <a:t>số</a:t>
            </a:r>
            <a:r>
              <a:rPr lang="en-US" altLang="en-US" b="1" dirty="0">
                <a:solidFill>
                  <a:srgbClr val="006600"/>
                </a:solidFill>
              </a:rPr>
              <a:t> </a:t>
            </a:r>
            <a:r>
              <a:rPr lang="en-US" b="1" dirty="0">
                <a:solidFill>
                  <a:srgbClr val="006600"/>
                </a:solidFill>
              </a:rPr>
              <a:t>96 , 121 </a:t>
            </a:r>
            <a:r>
              <a:rPr lang="en-US" b="1" dirty="0" err="1">
                <a:solidFill>
                  <a:srgbClr val="006600"/>
                </a:solidFill>
              </a:rPr>
              <a:t>và</a:t>
            </a:r>
            <a:r>
              <a:rPr lang="en-US" b="1" dirty="0">
                <a:solidFill>
                  <a:srgbClr val="006600"/>
                </a:solidFill>
              </a:rPr>
              <a:t> 143</a:t>
            </a:r>
            <a:r>
              <a:rPr lang="en-US" dirty="0">
                <a:solidFill>
                  <a:srgbClr val="006600"/>
                </a:solidFill>
              </a:rPr>
              <a:t> </a:t>
            </a:r>
            <a:r>
              <a:rPr lang="en-US" altLang="en-US" b="1" dirty="0" err="1">
                <a:solidFill>
                  <a:srgbClr val="006600"/>
                </a:solidFill>
              </a:rPr>
              <a:t>là</a:t>
            </a:r>
            <a:r>
              <a:rPr lang="en-US" altLang="en-US" b="1" dirty="0">
                <a:solidFill>
                  <a:srgbClr val="006600"/>
                </a:solidFill>
              </a:rPr>
              <a:t>:</a:t>
            </a:r>
          </a:p>
        </p:txBody>
      </p:sp>
      <p:sp>
        <p:nvSpPr>
          <p:cNvPr id="49292" name="Text Box 140"/>
          <p:cNvSpPr txBox="1">
            <a:spLocks noChangeArrowheads="1"/>
          </p:cNvSpPr>
          <p:nvPr/>
        </p:nvSpPr>
        <p:spPr bwMode="auto">
          <a:xfrm>
            <a:off x="0" y="3048000"/>
            <a:ext cx="9144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360 : </a:t>
            </a:r>
            <a:r>
              <a:rPr lang="en-US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= 120</a:t>
            </a:r>
          </a:p>
        </p:txBody>
      </p:sp>
      <p:sp>
        <p:nvSpPr>
          <p:cNvPr id="2" name="Text Box 7"/>
          <p:cNvSpPr txBox="1">
            <a:spLocks noChangeArrowheads="1"/>
          </p:cNvSpPr>
          <p:nvPr/>
        </p:nvSpPr>
        <p:spPr bwMode="auto">
          <a:xfrm>
            <a:off x="31750" y="5105400"/>
            <a:ext cx="91440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b="1" dirty="0">
                <a:solidFill>
                  <a:srgbClr val="006600"/>
                </a:solidFill>
              </a:rPr>
              <a:t>   </a:t>
            </a:r>
            <a:r>
              <a:rPr lang="en-US" altLang="en-US" b="1" dirty="0" err="1">
                <a:solidFill>
                  <a:srgbClr val="006600"/>
                </a:solidFill>
              </a:rPr>
              <a:t>Số</a:t>
            </a:r>
            <a:r>
              <a:rPr lang="en-US" altLang="en-US" b="1" dirty="0">
                <a:solidFill>
                  <a:srgbClr val="006600"/>
                </a:solidFill>
              </a:rPr>
              <a:t> </a:t>
            </a:r>
            <a:r>
              <a:rPr lang="en-US" altLang="en-US" b="1" dirty="0" err="1">
                <a:solidFill>
                  <a:srgbClr val="006600"/>
                </a:solidFill>
              </a:rPr>
              <a:t>trung</a:t>
            </a:r>
            <a:r>
              <a:rPr lang="en-US" altLang="en-US" b="1" dirty="0">
                <a:solidFill>
                  <a:srgbClr val="006600"/>
                </a:solidFill>
              </a:rPr>
              <a:t> </a:t>
            </a:r>
            <a:r>
              <a:rPr lang="en-US" altLang="en-US" b="1" dirty="0" err="1">
                <a:solidFill>
                  <a:srgbClr val="006600"/>
                </a:solidFill>
              </a:rPr>
              <a:t>bình</a:t>
            </a:r>
            <a:r>
              <a:rPr lang="en-US" altLang="en-US" b="1" dirty="0">
                <a:solidFill>
                  <a:srgbClr val="006600"/>
                </a:solidFill>
              </a:rPr>
              <a:t> </a:t>
            </a:r>
            <a:r>
              <a:rPr lang="en-US" altLang="en-US" b="1" dirty="0" err="1">
                <a:solidFill>
                  <a:srgbClr val="006600"/>
                </a:solidFill>
              </a:rPr>
              <a:t>cộng</a:t>
            </a:r>
            <a:r>
              <a:rPr lang="en-US" altLang="en-US" b="1" dirty="0">
                <a:solidFill>
                  <a:srgbClr val="006600"/>
                </a:solidFill>
              </a:rPr>
              <a:t> </a:t>
            </a:r>
            <a:r>
              <a:rPr lang="en-US" altLang="en-US" b="1" dirty="0" err="1">
                <a:solidFill>
                  <a:srgbClr val="006600"/>
                </a:solidFill>
              </a:rPr>
              <a:t>của</a:t>
            </a:r>
            <a:r>
              <a:rPr lang="en-US" altLang="en-US" b="1" dirty="0">
                <a:solidFill>
                  <a:srgbClr val="006600"/>
                </a:solidFill>
              </a:rPr>
              <a:t> </a:t>
            </a:r>
            <a:r>
              <a:rPr lang="en-US" altLang="en-US" b="1" dirty="0" err="1">
                <a:solidFill>
                  <a:srgbClr val="006600"/>
                </a:solidFill>
              </a:rPr>
              <a:t>các</a:t>
            </a:r>
            <a:r>
              <a:rPr lang="en-US" altLang="en-US" b="1" dirty="0">
                <a:solidFill>
                  <a:srgbClr val="006600"/>
                </a:solidFill>
              </a:rPr>
              <a:t> </a:t>
            </a:r>
            <a:r>
              <a:rPr lang="en-US" altLang="en-US" b="1" dirty="0" err="1">
                <a:solidFill>
                  <a:srgbClr val="006600"/>
                </a:solidFill>
              </a:rPr>
              <a:t>số</a:t>
            </a:r>
            <a:r>
              <a:rPr lang="en-US" altLang="en-US" b="1" dirty="0">
                <a:solidFill>
                  <a:srgbClr val="006600"/>
                </a:solidFill>
              </a:rPr>
              <a:t> 35 , 12 , 24 , 21 </a:t>
            </a:r>
            <a:r>
              <a:rPr lang="en-US" altLang="en-US" b="1" dirty="0" err="1">
                <a:solidFill>
                  <a:srgbClr val="006600"/>
                </a:solidFill>
              </a:rPr>
              <a:t>và</a:t>
            </a:r>
            <a:r>
              <a:rPr lang="en-US" altLang="en-US" b="1" dirty="0">
                <a:solidFill>
                  <a:srgbClr val="006600"/>
                </a:solidFill>
              </a:rPr>
              <a:t> 43</a:t>
            </a:r>
            <a:r>
              <a:rPr lang="en-US" altLang="en-US" dirty="0">
                <a:solidFill>
                  <a:srgbClr val="006600"/>
                </a:solidFill>
              </a:rPr>
              <a:t> </a:t>
            </a:r>
            <a:r>
              <a:rPr lang="en-US" altLang="en-US" b="1" dirty="0" err="1">
                <a:solidFill>
                  <a:srgbClr val="006600"/>
                </a:solidFill>
              </a:rPr>
              <a:t>là</a:t>
            </a:r>
            <a:r>
              <a:rPr lang="en-US" altLang="en-US" b="1" dirty="0">
                <a:solidFill>
                  <a:srgbClr val="006600"/>
                </a:solidFill>
              </a:rPr>
              <a:t>:</a:t>
            </a:r>
          </a:p>
        </p:txBody>
      </p:sp>
      <p:sp>
        <p:nvSpPr>
          <p:cNvPr id="49294" name="Text Box 142"/>
          <p:cNvSpPr txBox="1">
            <a:spLocks noChangeArrowheads="1"/>
          </p:cNvSpPr>
          <p:nvPr/>
        </p:nvSpPr>
        <p:spPr bwMode="auto">
          <a:xfrm>
            <a:off x="31750" y="6195811"/>
            <a:ext cx="9144001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135 : </a:t>
            </a:r>
            <a:r>
              <a:rPr lang="en-US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= 27                   </a:t>
            </a:r>
          </a:p>
        </p:txBody>
      </p:sp>
      <p:sp>
        <p:nvSpPr>
          <p:cNvPr id="13" name="Rectangle 19"/>
          <p:cNvSpPr>
            <a:spLocks noChangeArrowheads="1"/>
          </p:cNvSpPr>
          <p:nvPr/>
        </p:nvSpPr>
        <p:spPr bwMode="auto">
          <a:xfrm>
            <a:off x="514201" y="76200"/>
            <a:ext cx="8229600" cy="1160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rgbClr val="800000"/>
                </a:solidFill>
              </a:rPr>
              <a:t>Muốn</a:t>
            </a:r>
            <a:r>
              <a:rPr lang="en-US" sz="2800" b="1" dirty="0">
                <a:solidFill>
                  <a:srgbClr val="800000"/>
                </a:solidFill>
              </a:rPr>
              <a:t> </a:t>
            </a:r>
            <a:r>
              <a:rPr lang="en-US" sz="2800" b="1" dirty="0" err="1">
                <a:solidFill>
                  <a:srgbClr val="800000"/>
                </a:solidFill>
              </a:rPr>
              <a:t>tìm</a:t>
            </a:r>
            <a:r>
              <a:rPr lang="en-US" sz="2800" b="1" dirty="0">
                <a:solidFill>
                  <a:srgbClr val="800000"/>
                </a:solidFill>
              </a:rPr>
              <a:t> </a:t>
            </a:r>
            <a:r>
              <a:rPr lang="en-US" sz="2800" b="1" dirty="0" err="1">
                <a:solidFill>
                  <a:srgbClr val="800000"/>
                </a:solidFill>
              </a:rPr>
              <a:t>trung</a:t>
            </a:r>
            <a:r>
              <a:rPr lang="en-US" sz="2800" b="1" dirty="0">
                <a:solidFill>
                  <a:srgbClr val="800000"/>
                </a:solidFill>
              </a:rPr>
              <a:t> </a:t>
            </a:r>
            <a:r>
              <a:rPr lang="en-US" sz="2800" b="1" dirty="0" err="1">
                <a:solidFill>
                  <a:srgbClr val="800000"/>
                </a:solidFill>
              </a:rPr>
              <a:t>bình</a:t>
            </a:r>
            <a:r>
              <a:rPr lang="en-US" sz="2800" b="1" dirty="0">
                <a:solidFill>
                  <a:srgbClr val="800000"/>
                </a:solidFill>
              </a:rPr>
              <a:t> </a:t>
            </a:r>
            <a:r>
              <a:rPr lang="en-US" sz="2800" b="1" dirty="0" err="1">
                <a:solidFill>
                  <a:srgbClr val="800000"/>
                </a:solidFill>
              </a:rPr>
              <a:t>của</a:t>
            </a:r>
            <a:r>
              <a:rPr lang="en-US" sz="2800" b="1" dirty="0">
                <a:solidFill>
                  <a:srgbClr val="800000"/>
                </a:solidFill>
              </a:rPr>
              <a:t> </a:t>
            </a:r>
            <a:r>
              <a:rPr lang="en-US" sz="2800" b="1" dirty="0" err="1">
                <a:solidFill>
                  <a:srgbClr val="800000"/>
                </a:solidFill>
              </a:rPr>
              <a:t>nhiều</a:t>
            </a:r>
            <a:r>
              <a:rPr lang="en-US" sz="2800" b="1" dirty="0">
                <a:solidFill>
                  <a:srgbClr val="800000"/>
                </a:solidFill>
              </a:rPr>
              <a:t> </a:t>
            </a:r>
            <a:r>
              <a:rPr lang="en-US" sz="2800" b="1" dirty="0" err="1">
                <a:solidFill>
                  <a:srgbClr val="800000"/>
                </a:solidFill>
              </a:rPr>
              <a:t>sô</a:t>
            </a:r>
            <a:r>
              <a:rPr lang="en-US" sz="2800" b="1" dirty="0">
                <a:solidFill>
                  <a:srgbClr val="800000"/>
                </a:solidFill>
              </a:rPr>
              <a:t>́ ta </a:t>
            </a:r>
            <a:r>
              <a:rPr lang="en-US" sz="2800" b="1" dirty="0" err="1">
                <a:solidFill>
                  <a:srgbClr val="800000"/>
                </a:solidFill>
              </a:rPr>
              <a:t>làm</a:t>
            </a:r>
            <a:r>
              <a:rPr lang="en-US" sz="2800" b="1" dirty="0">
                <a:solidFill>
                  <a:srgbClr val="800000"/>
                </a:solidFill>
              </a:rPr>
              <a:t> </a:t>
            </a:r>
            <a:r>
              <a:rPr lang="en-US" sz="2800" b="1" dirty="0" err="1">
                <a:solidFill>
                  <a:srgbClr val="800000"/>
                </a:solidFill>
              </a:rPr>
              <a:t>thê</a:t>
            </a:r>
            <a:r>
              <a:rPr lang="en-US" sz="2800" b="1" dirty="0">
                <a:solidFill>
                  <a:srgbClr val="800000"/>
                </a:solidFill>
              </a:rPr>
              <a:t>́ </a:t>
            </a:r>
            <a:r>
              <a:rPr lang="en-US" sz="2800" b="1" dirty="0" err="1">
                <a:solidFill>
                  <a:srgbClr val="800000"/>
                </a:solidFill>
              </a:rPr>
              <a:t>nào</a:t>
            </a:r>
            <a:r>
              <a:rPr lang="en-US" sz="2800" b="1" dirty="0">
                <a:solidFill>
                  <a:srgbClr val="800000"/>
                </a:solidFill>
              </a:rPr>
              <a:t> ?</a:t>
            </a:r>
          </a:p>
          <a:p>
            <a:endParaRPr lang="en-US" sz="2800" b="1" dirty="0">
              <a:solidFill>
                <a:srgbClr val="006600"/>
              </a:solidFill>
            </a:endParaRPr>
          </a:p>
        </p:txBody>
      </p:sp>
      <p:sp>
        <p:nvSpPr>
          <p:cNvPr id="14" name="AutoShape 21"/>
          <p:cNvSpPr>
            <a:spLocks noChangeArrowheads="1"/>
          </p:cNvSpPr>
          <p:nvPr/>
        </p:nvSpPr>
        <p:spPr bwMode="auto">
          <a:xfrm>
            <a:off x="344417" y="5257800"/>
            <a:ext cx="8610600" cy="1676400"/>
          </a:xfrm>
          <a:prstGeom prst="wedgeEllipseCallout">
            <a:avLst>
              <a:gd name="adj1" fmla="val -45500"/>
              <a:gd name="adj2" fmla="val 9093"/>
            </a:avLst>
          </a:prstGeom>
          <a:gradFill rotWithShape="1">
            <a:gsLst>
              <a:gs pos="0">
                <a:srgbClr val="FFFF66"/>
              </a:gs>
              <a:gs pos="50000">
                <a:srgbClr val="FFFF66">
                  <a:gamma/>
                  <a:tint val="0"/>
                  <a:invGamma/>
                </a:srgbClr>
              </a:gs>
              <a:gs pos="100000">
                <a:srgbClr val="FFFF66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2800" dirty="0" err="1">
                <a:solidFill>
                  <a:srgbClr val="1109B7"/>
                </a:solidFill>
              </a:rPr>
              <a:t>Muốn</a:t>
            </a:r>
            <a:r>
              <a:rPr lang="en-US" sz="2800" dirty="0">
                <a:solidFill>
                  <a:srgbClr val="1109B7"/>
                </a:solidFill>
              </a:rPr>
              <a:t> </a:t>
            </a:r>
            <a:r>
              <a:rPr lang="en-US" sz="2800" dirty="0" err="1">
                <a:solidFill>
                  <a:srgbClr val="1109B7"/>
                </a:solidFill>
              </a:rPr>
              <a:t>tìm</a:t>
            </a:r>
            <a:r>
              <a:rPr lang="en-US" sz="2800" dirty="0">
                <a:solidFill>
                  <a:srgbClr val="1109B7"/>
                </a:solidFill>
              </a:rPr>
              <a:t> </a:t>
            </a:r>
            <a:r>
              <a:rPr lang="en-US" sz="2800" dirty="0" err="1">
                <a:solidFill>
                  <a:srgbClr val="1109B7"/>
                </a:solidFill>
              </a:rPr>
              <a:t>trung</a:t>
            </a:r>
            <a:r>
              <a:rPr lang="en-US" sz="2800" dirty="0">
                <a:solidFill>
                  <a:srgbClr val="1109B7"/>
                </a:solidFill>
              </a:rPr>
              <a:t> </a:t>
            </a:r>
            <a:r>
              <a:rPr lang="en-US" sz="2800" dirty="0" err="1">
                <a:solidFill>
                  <a:srgbClr val="1109B7"/>
                </a:solidFill>
              </a:rPr>
              <a:t>bình</a:t>
            </a:r>
            <a:r>
              <a:rPr lang="en-US" sz="2800" dirty="0">
                <a:solidFill>
                  <a:srgbClr val="1109B7"/>
                </a:solidFill>
              </a:rPr>
              <a:t> </a:t>
            </a:r>
            <a:r>
              <a:rPr lang="en-US" sz="2800" dirty="0" err="1">
                <a:solidFill>
                  <a:srgbClr val="1109B7"/>
                </a:solidFill>
              </a:rPr>
              <a:t>cộng</a:t>
            </a:r>
            <a:r>
              <a:rPr lang="en-US" sz="2800" dirty="0">
                <a:solidFill>
                  <a:srgbClr val="1109B7"/>
                </a:solidFill>
              </a:rPr>
              <a:t> </a:t>
            </a:r>
            <a:r>
              <a:rPr lang="en-US" sz="2800" dirty="0" err="1">
                <a:solidFill>
                  <a:srgbClr val="1109B7"/>
                </a:solidFill>
              </a:rPr>
              <a:t>của</a:t>
            </a:r>
            <a:r>
              <a:rPr lang="en-US" sz="2800" dirty="0">
                <a:solidFill>
                  <a:srgbClr val="1109B7"/>
                </a:solidFill>
              </a:rPr>
              <a:t> </a:t>
            </a:r>
            <a:r>
              <a:rPr lang="en-US" sz="2800" dirty="0" err="1">
                <a:solidFill>
                  <a:srgbClr val="1109B7"/>
                </a:solidFill>
              </a:rPr>
              <a:t>nhiều</a:t>
            </a:r>
            <a:r>
              <a:rPr lang="en-US" sz="2800" dirty="0">
                <a:solidFill>
                  <a:srgbClr val="1109B7"/>
                </a:solidFill>
              </a:rPr>
              <a:t> </a:t>
            </a:r>
            <a:r>
              <a:rPr lang="en-US" sz="2800" dirty="0" err="1">
                <a:solidFill>
                  <a:srgbClr val="1109B7"/>
                </a:solidFill>
              </a:rPr>
              <a:t>sô</a:t>
            </a:r>
            <a:r>
              <a:rPr lang="en-US" sz="2800" dirty="0">
                <a:solidFill>
                  <a:srgbClr val="1109B7"/>
                </a:solidFill>
              </a:rPr>
              <a:t>́, ta </a:t>
            </a:r>
            <a:r>
              <a:rPr lang="en-US" sz="2800" dirty="0" err="1">
                <a:solidFill>
                  <a:srgbClr val="1109B7"/>
                </a:solidFill>
              </a:rPr>
              <a:t>tính</a:t>
            </a:r>
            <a:r>
              <a:rPr lang="en-US" sz="2800" dirty="0">
                <a:solidFill>
                  <a:srgbClr val="1109B7"/>
                </a:solidFill>
              </a:rPr>
              <a:t> </a:t>
            </a:r>
            <a:r>
              <a:rPr lang="en-US" sz="2800" dirty="0" err="1">
                <a:solidFill>
                  <a:srgbClr val="1109B7"/>
                </a:solidFill>
              </a:rPr>
              <a:t>tổng</a:t>
            </a:r>
            <a:r>
              <a:rPr lang="en-US" sz="2800" dirty="0">
                <a:solidFill>
                  <a:srgbClr val="1109B7"/>
                </a:solidFill>
              </a:rPr>
              <a:t> </a:t>
            </a:r>
            <a:r>
              <a:rPr lang="en-US" sz="2800" dirty="0" err="1">
                <a:solidFill>
                  <a:srgbClr val="1109B7"/>
                </a:solidFill>
              </a:rPr>
              <a:t>của</a:t>
            </a:r>
            <a:r>
              <a:rPr lang="en-US" sz="2800" dirty="0">
                <a:solidFill>
                  <a:srgbClr val="1109B7"/>
                </a:solidFill>
              </a:rPr>
              <a:t> </a:t>
            </a:r>
            <a:r>
              <a:rPr lang="en-US" sz="2800" dirty="0" err="1">
                <a:solidFill>
                  <a:srgbClr val="1109B7"/>
                </a:solidFill>
              </a:rPr>
              <a:t>các</a:t>
            </a:r>
            <a:r>
              <a:rPr lang="en-US" sz="2800" dirty="0">
                <a:solidFill>
                  <a:srgbClr val="1109B7"/>
                </a:solidFill>
              </a:rPr>
              <a:t> </a:t>
            </a:r>
            <a:r>
              <a:rPr lang="en-US" sz="2800" dirty="0" err="1">
                <a:solidFill>
                  <a:srgbClr val="1109B7"/>
                </a:solidFill>
              </a:rPr>
              <a:t>sô</a:t>
            </a:r>
            <a:r>
              <a:rPr lang="en-US" sz="2800" dirty="0">
                <a:solidFill>
                  <a:srgbClr val="1109B7"/>
                </a:solidFill>
              </a:rPr>
              <a:t>́ </a:t>
            </a:r>
            <a:r>
              <a:rPr lang="en-US" sz="2800" dirty="0" err="1">
                <a:solidFill>
                  <a:srgbClr val="1109B7"/>
                </a:solidFill>
              </a:rPr>
              <a:t>đó</a:t>
            </a:r>
            <a:r>
              <a:rPr lang="en-US" sz="2800" dirty="0">
                <a:solidFill>
                  <a:srgbClr val="1109B7"/>
                </a:solidFill>
              </a:rPr>
              <a:t>, </a:t>
            </a:r>
            <a:r>
              <a:rPr lang="en-US" sz="2800" dirty="0" err="1">
                <a:solidFill>
                  <a:srgbClr val="1109B7"/>
                </a:solidFill>
              </a:rPr>
              <a:t>rồi</a:t>
            </a:r>
            <a:r>
              <a:rPr lang="en-US" sz="2800" dirty="0">
                <a:solidFill>
                  <a:srgbClr val="1109B7"/>
                </a:solidFill>
              </a:rPr>
              <a:t> chia </a:t>
            </a:r>
            <a:r>
              <a:rPr lang="en-US" sz="2800" dirty="0" err="1">
                <a:solidFill>
                  <a:srgbClr val="1109B7"/>
                </a:solidFill>
              </a:rPr>
              <a:t>tổng</a:t>
            </a:r>
            <a:r>
              <a:rPr lang="en-US" sz="2800" dirty="0">
                <a:solidFill>
                  <a:srgbClr val="1109B7"/>
                </a:solidFill>
              </a:rPr>
              <a:t> </a:t>
            </a:r>
            <a:r>
              <a:rPr lang="en-US" sz="2800" dirty="0" err="1">
                <a:solidFill>
                  <a:srgbClr val="1109B7"/>
                </a:solidFill>
              </a:rPr>
              <a:t>đó</a:t>
            </a:r>
            <a:r>
              <a:rPr lang="en-US" sz="2800" dirty="0">
                <a:solidFill>
                  <a:srgbClr val="1109B7"/>
                </a:solidFill>
              </a:rPr>
              <a:t> </a:t>
            </a:r>
            <a:r>
              <a:rPr lang="en-US" sz="2800" dirty="0" err="1">
                <a:solidFill>
                  <a:srgbClr val="1109B7"/>
                </a:solidFill>
              </a:rPr>
              <a:t>cho</a:t>
            </a:r>
            <a:r>
              <a:rPr lang="en-US" sz="2800" dirty="0">
                <a:solidFill>
                  <a:srgbClr val="1109B7"/>
                </a:solidFill>
              </a:rPr>
              <a:t> </a:t>
            </a:r>
            <a:r>
              <a:rPr lang="en-US" sz="2800" dirty="0" err="1">
                <a:solidFill>
                  <a:srgbClr val="1109B7"/>
                </a:solidFill>
              </a:rPr>
              <a:t>sô</a:t>
            </a:r>
            <a:r>
              <a:rPr lang="en-US" sz="2800" dirty="0">
                <a:solidFill>
                  <a:srgbClr val="1109B7"/>
                </a:solidFill>
              </a:rPr>
              <a:t>́ </a:t>
            </a:r>
            <a:r>
              <a:rPr lang="en-US" sz="2800" dirty="0" err="1">
                <a:solidFill>
                  <a:srgbClr val="1109B7"/>
                </a:solidFill>
              </a:rPr>
              <a:t>các</a:t>
            </a:r>
            <a:r>
              <a:rPr lang="en-US" sz="2800" dirty="0">
                <a:solidFill>
                  <a:srgbClr val="1109B7"/>
                </a:solidFill>
              </a:rPr>
              <a:t> </a:t>
            </a:r>
            <a:r>
              <a:rPr lang="en-US" sz="2800" dirty="0" err="1">
                <a:solidFill>
                  <a:srgbClr val="1109B7"/>
                </a:solidFill>
              </a:rPr>
              <a:t>sô</a:t>
            </a:r>
            <a:r>
              <a:rPr lang="en-US" sz="2800" dirty="0">
                <a:solidFill>
                  <a:srgbClr val="1109B7"/>
                </a:solidFill>
              </a:rPr>
              <a:t>́ </a:t>
            </a:r>
            <a:r>
              <a:rPr lang="en-US" sz="2800" dirty="0" err="1">
                <a:solidFill>
                  <a:srgbClr val="1109B7"/>
                </a:solidFill>
              </a:rPr>
              <a:t>hạng</a:t>
            </a:r>
            <a:r>
              <a:rPr lang="en-US" sz="2800" dirty="0">
                <a:solidFill>
                  <a:srgbClr val="1109B7"/>
                </a:solidFill>
              </a:rPr>
              <a:t>.</a:t>
            </a:r>
          </a:p>
          <a:p>
            <a:pPr algn="ctr">
              <a:spcBef>
                <a:spcPct val="0"/>
              </a:spcBef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Text Box 7"/>
          <p:cNvSpPr txBox="1">
            <a:spLocks noChangeArrowheads="1"/>
          </p:cNvSpPr>
          <p:nvPr/>
        </p:nvSpPr>
        <p:spPr bwMode="auto">
          <a:xfrm>
            <a:off x="150812" y="1524000"/>
            <a:ext cx="9144001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b="1" dirty="0">
                <a:solidFill>
                  <a:srgbClr val="006600"/>
                </a:solidFill>
              </a:rPr>
              <a:t>   </a:t>
            </a:r>
            <a:r>
              <a:rPr lang="en-US" altLang="en-US" b="1" dirty="0" err="1" smtClean="0">
                <a:solidFill>
                  <a:srgbClr val="006600"/>
                </a:solidFill>
              </a:rPr>
              <a:t>Tổng</a:t>
            </a:r>
            <a:r>
              <a:rPr lang="en-US" altLang="en-US" b="1" dirty="0" smtClean="0">
                <a:solidFill>
                  <a:srgbClr val="006600"/>
                </a:solidFill>
              </a:rPr>
              <a:t> </a:t>
            </a:r>
            <a:r>
              <a:rPr lang="en-US" altLang="en-US" b="1" dirty="0" err="1" smtClean="0">
                <a:solidFill>
                  <a:srgbClr val="006600"/>
                </a:solidFill>
              </a:rPr>
              <a:t>của</a:t>
            </a:r>
            <a:r>
              <a:rPr lang="en-US" altLang="en-US" b="1" dirty="0" smtClean="0">
                <a:solidFill>
                  <a:srgbClr val="006600"/>
                </a:solidFill>
              </a:rPr>
              <a:t> </a:t>
            </a:r>
            <a:r>
              <a:rPr lang="en-US" altLang="en-US" b="1" dirty="0" err="1">
                <a:solidFill>
                  <a:srgbClr val="006600"/>
                </a:solidFill>
              </a:rPr>
              <a:t>các</a:t>
            </a:r>
            <a:r>
              <a:rPr lang="en-US" altLang="en-US" b="1" dirty="0">
                <a:solidFill>
                  <a:srgbClr val="006600"/>
                </a:solidFill>
              </a:rPr>
              <a:t> </a:t>
            </a:r>
            <a:r>
              <a:rPr lang="en-US" altLang="en-US" b="1" dirty="0" err="1">
                <a:solidFill>
                  <a:srgbClr val="006600"/>
                </a:solidFill>
              </a:rPr>
              <a:t>số</a:t>
            </a:r>
            <a:r>
              <a:rPr lang="en-US" altLang="en-US" b="1" dirty="0">
                <a:solidFill>
                  <a:srgbClr val="006600"/>
                </a:solidFill>
              </a:rPr>
              <a:t> </a:t>
            </a:r>
            <a:r>
              <a:rPr lang="en-US" b="1" dirty="0">
                <a:solidFill>
                  <a:srgbClr val="006600"/>
                </a:solidFill>
              </a:rPr>
              <a:t>96 , 121 </a:t>
            </a:r>
            <a:r>
              <a:rPr lang="en-US" b="1" dirty="0" err="1">
                <a:solidFill>
                  <a:srgbClr val="006600"/>
                </a:solidFill>
              </a:rPr>
              <a:t>và</a:t>
            </a:r>
            <a:r>
              <a:rPr lang="en-US" b="1" dirty="0">
                <a:solidFill>
                  <a:srgbClr val="006600"/>
                </a:solidFill>
              </a:rPr>
              <a:t> 143</a:t>
            </a:r>
            <a:r>
              <a:rPr lang="en-US" dirty="0">
                <a:solidFill>
                  <a:srgbClr val="006600"/>
                </a:solidFill>
              </a:rPr>
              <a:t> </a:t>
            </a:r>
            <a:r>
              <a:rPr lang="en-US" altLang="en-US" b="1" dirty="0" err="1">
                <a:solidFill>
                  <a:srgbClr val="006600"/>
                </a:solidFill>
              </a:rPr>
              <a:t>là</a:t>
            </a:r>
            <a:r>
              <a:rPr lang="en-US" altLang="en-US" b="1" dirty="0">
                <a:solidFill>
                  <a:srgbClr val="006600"/>
                </a:solidFill>
              </a:rPr>
              <a:t>:</a:t>
            </a:r>
          </a:p>
        </p:txBody>
      </p:sp>
      <p:sp>
        <p:nvSpPr>
          <p:cNvPr id="16" name="Text Box 140"/>
          <p:cNvSpPr txBox="1">
            <a:spLocks noChangeArrowheads="1"/>
          </p:cNvSpPr>
          <p:nvPr/>
        </p:nvSpPr>
        <p:spPr bwMode="auto">
          <a:xfrm>
            <a:off x="152400" y="2057400"/>
            <a:ext cx="9144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96 </a:t>
            </a:r>
            <a:r>
              <a:rPr lang="en-US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+ 121 + 143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en-US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36</a:t>
            </a:r>
            <a:r>
              <a:rPr lang="en-US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US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 Box 7"/>
          <p:cNvSpPr txBox="1">
            <a:spLocks noChangeArrowheads="1"/>
          </p:cNvSpPr>
          <p:nvPr/>
        </p:nvSpPr>
        <p:spPr bwMode="auto">
          <a:xfrm>
            <a:off x="-76200" y="4114800"/>
            <a:ext cx="9144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b="1" dirty="0">
                <a:solidFill>
                  <a:srgbClr val="006600"/>
                </a:solidFill>
              </a:rPr>
              <a:t>   </a:t>
            </a:r>
            <a:r>
              <a:rPr lang="en-US" altLang="en-US" b="1" dirty="0" err="1" smtClean="0">
                <a:solidFill>
                  <a:srgbClr val="006600"/>
                </a:solidFill>
              </a:rPr>
              <a:t>Tổng</a:t>
            </a:r>
            <a:r>
              <a:rPr lang="en-US" altLang="en-US" b="1" dirty="0" smtClean="0">
                <a:solidFill>
                  <a:srgbClr val="006600"/>
                </a:solidFill>
              </a:rPr>
              <a:t> </a:t>
            </a:r>
            <a:r>
              <a:rPr lang="en-US" altLang="en-US" b="1" dirty="0" err="1" smtClean="0">
                <a:solidFill>
                  <a:srgbClr val="006600"/>
                </a:solidFill>
              </a:rPr>
              <a:t>của</a:t>
            </a:r>
            <a:r>
              <a:rPr lang="en-US" altLang="en-US" b="1" dirty="0" smtClean="0">
                <a:solidFill>
                  <a:srgbClr val="006600"/>
                </a:solidFill>
              </a:rPr>
              <a:t> </a:t>
            </a:r>
            <a:r>
              <a:rPr lang="en-US" altLang="en-US" b="1" dirty="0" err="1">
                <a:solidFill>
                  <a:srgbClr val="006600"/>
                </a:solidFill>
              </a:rPr>
              <a:t>các</a:t>
            </a:r>
            <a:r>
              <a:rPr lang="en-US" altLang="en-US" b="1" dirty="0">
                <a:solidFill>
                  <a:srgbClr val="006600"/>
                </a:solidFill>
              </a:rPr>
              <a:t> </a:t>
            </a:r>
            <a:r>
              <a:rPr lang="en-US" altLang="en-US" b="1" dirty="0" err="1">
                <a:solidFill>
                  <a:srgbClr val="006600"/>
                </a:solidFill>
              </a:rPr>
              <a:t>số</a:t>
            </a:r>
            <a:r>
              <a:rPr lang="en-US" altLang="en-US" b="1" dirty="0">
                <a:solidFill>
                  <a:srgbClr val="006600"/>
                </a:solidFill>
              </a:rPr>
              <a:t> 35 , 12 , 24 , 21 </a:t>
            </a:r>
            <a:r>
              <a:rPr lang="en-US" altLang="en-US" b="1" dirty="0" err="1">
                <a:solidFill>
                  <a:srgbClr val="006600"/>
                </a:solidFill>
              </a:rPr>
              <a:t>và</a:t>
            </a:r>
            <a:r>
              <a:rPr lang="en-US" altLang="en-US" b="1" dirty="0">
                <a:solidFill>
                  <a:srgbClr val="006600"/>
                </a:solidFill>
              </a:rPr>
              <a:t> 43</a:t>
            </a:r>
            <a:r>
              <a:rPr lang="en-US" altLang="en-US" dirty="0">
                <a:solidFill>
                  <a:srgbClr val="006600"/>
                </a:solidFill>
              </a:rPr>
              <a:t> </a:t>
            </a:r>
            <a:r>
              <a:rPr lang="en-US" altLang="en-US" b="1" dirty="0" err="1">
                <a:solidFill>
                  <a:srgbClr val="006600"/>
                </a:solidFill>
              </a:rPr>
              <a:t>là</a:t>
            </a:r>
            <a:r>
              <a:rPr lang="en-US" altLang="en-US" b="1" dirty="0">
                <a:solidFill>
                  <a:srgbClr val="006600"/>
                </a:solidFill>
              </a:rPr>
              <a:t>:</a:t>
            </a:r>
          </a:p>
        </p:txBody>
      </p:sp>
      <p:sp>
        <p:nvSpPr>
          <p:cNvPr id="19" name="Text Box 140"/>
          <p:cNvSpPr txBox="1">
            <a:spLocks noChangeArrowheads="1"/>
          </p:cNvSpPr>
          <p:nvPr/>
        </p:nvSpPr>
        <p:spPr bwMode="auto">
          <a:xfrm>
            <a:off x="304800" y="4602162"/>
            <a:ext cx="9144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35 </a:t>
            </a:r>
            <a:r>
              <a:rPr lang="en-US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en-US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 </a:t>
            </a:r>
            <a:r>
              <a:rPr lang="en-US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en-US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 + 21+ 43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en-US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135</a:t>
            </a:r>
            <a:endParaRPr lang="en-US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91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91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91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64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4926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492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492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200"/>
                            </p:stCondLst>
                            <p:childTnLst>
                              <p:par>
                                <p:cTn id="1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317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31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31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0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1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7" dur="80"/>
                                        <p:tgtEl>
                                          <p:spTgt spid="860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8" dur="80"/>
                                        <p:tgtEl>
                                          <p:spTgt spid="860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80"/>
                                        <p:tgtEl>
                                          <p:spTgt spid="860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4" dur="80"/>
                                        <p:tgtEl>
                                          <p:spTgt spid="4929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5" dur="80"/>
                                        <p:tgtEl>
                                          <p:spTgt spid="4929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80"/>
                                        <p:tgtEl>
                                          <p:spTgt spid="4929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1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2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8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9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5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6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2" dur="80"/>
                                        <p:tgtEl>
                                          <p:spTgt spid="4929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3" dur="80"/>
                                        <p:tgtEl>
                                          <p:spTgt spid="4929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80"/>
                                        <p:tgtEl>
                                          <p:spTgt spid="4929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8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9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7" presetClass="entr" presetSubtype="0" fill="hold" grpId="0" nodeType="clickEffect">
                                  <p:stCondLst>
                                    <p:cond delay="25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5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6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7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9" grpId="0"/>
      <p:bldP spid="49262" grpId="0"/>
      <p:bldP spid="3175" grpId="0"/>
      <p:bldP spid="86023" grpId="0"/>
      <p:bldP spid="49292" grpId="0"/>
      <p:bldP spid="2" grpId="0"/>
      <p:bldP spid="49294" grpId="0"/>
      <p:bldP spid="13" grpId="0"/>
      <p:bldP spid="13" grpId="1"/>
      <p:bldP spid="14" grpId="0" animBg="1"/>
      <p:bldP spid="15" grpId="0"/>
      <p:bldP spid="16" grpId="0"/>
      <p:bldP spid="18" grpId="0"/>
      <p:bldP spid="1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685800" y="1676400"/>
            <a:ext cx="8077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chemeClr val="tx1"/>
                </a:solidFill>
              </a:rPr>
              <a:t>      </a:t>
            </a:r>
            <a:endParaRPr lang="en-US" altLang="en-US" sz="2800">
              <a:solidFill>
                <a:srgbClr val="000000"/>
              </a:solidFill>
            </a:endParaRPr>
          </a:p>
        </p:txBody>
      </p:sp>
      <p:sp>
        <p:nvSpPr>
          <p:cNvPr id="7173" name="Text Box 74"/>
          <p:cNvSpPr txBox="1">
            <a:spLocks noChangeArrowheads="1"/>
          </p:cNvSpPr>
          <p:nvPr/>
        </p:nvSpPr>
        <p:spPr bwMode="auto">
          <a:xfrm>
            <a:off x="6019800" y="3200400"/>
            <a:ext cx="2590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sz="2800">
              <a:solidFill>
                <a:schemeClr val="tx1"/>
              </a:solidFill>
            </a:endParaRPr>
          </a:p>
        </p:txBody>
      </p:sp>
      <p:sp>
        <p:nvSpPr>
          <p:cNvPr id="7177" name="Text Box 85"/>
          <p:cNvSpPr txBox="1">
            <a:spLocks noChangeArrowheads="1"/>
          </p:cNvSpPr>
          <p:nvPr/>
        </p:nvSpPr>
        <p:spPr bwMode="auto">
          <a:xfrm>
            <a:off x="5867400" y="5257800"/>
            <a:ext cx="2743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sz="2800">
              <a:solidFill>
                <a:schemeClr val="tx1"/>
              </a:solidFill>
            </a:endParaRPr>
          </a:p>
        </p:txBody>
      </p:sp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3175" y="2565400"/>
            <a:ext cx="152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400" b="1" u="sng">
                <a:solidFill>
                  <a:srgbClr val="006600"/>
                </a:solidFill>
              </a:rPr>
              <a:t>Tóm tắt:</a:t>
            </a:r>
          </a:p>
        </p:txBody>
      </p:sp>
      <p:grpSp>
        <p:nvGrpSpPr>
          <p:cNvPr id="7291" name="Group 50"/>
          <p:cNvGrpSpPr>
            <a:grpSpLocks/>
          </p:cNvGrpSpPr>
          <p:nvPr/>
        </p:nvGrpSpPr>
        <p:grpSpPr bwMode="auto">
          <a:xfrm>
            <a:off x="1074738" y="3587750"/>
            <a:ext cx="8001000" cy="0"/>
            <a:chOff x="480" y="2688"/>
            <a:chExt cx="5040" cy="0"/>
          </a:xfrm>
        </p:grpSpPr>
        <p:sp>
          <p:nvSpPr>
            <p:cNvPr id="7292" name="Line 51"/>
            <p:cNvSpPr>
              <a:spLocks noChangeShapeType="1"/>
            </p:cNvSpPr>
            <p:nvPr/>
          </p:nvSpPr>
          <p:spPr bwMode="auto">
            <a:xfrm>
              <a:off x="480" y="2688"/>
              <a:ext cx="1680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miter lim="800000"/>
              <a:headEnd type="oval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7293" name="Line 52"/>
            <p:cNvSpPr>
              <a:spLocks noChangeShapeType="1"/>
            </p:cNvSpPr>
            <p:nvPr/>
          </p:nvSpPr>
          <p:spPr bwMode="auto">
            <a:xfrm>
              <a:off x="2160" y="2688"/>
              <a:ext cx="1680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miter lim="800000"/>
              <a:headEnd type="oval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7294" name="Line 53"/>
            <p:cNvSpPr>
              <a:spLocks noChangeShapeType="1"/>
            </p:cNvSpPr>
            <p:nvPr/>
          </p:nvSpPr>
          <p:spPr bwMode="auto">
            <a:xfrm>
              <a:off x="3840" y="2688"/>
              <a:ext cx="1680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miter lim="800000"/>
              <a:headEnd type="oval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7295" name="Text Box 54"/>
          <p:cNvSpPr txBox="1">
            <a:spLocks noChangeArrowheads="1"/>
          </p:cNvSpPr>
          <p:nvPr/>
        </p:nvSpPr>
        <p:spPr bwMode="auto">
          <a:xfrm>
            <a:off x="1527175" y="3719513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400" b="1">
                <a:solidFill>
                  <a:srgbClr val="800000"/>
                </a:solidFill>
              </a:rPr>
              <a:t>? người</a:t>
            </a:r>
          </a:p>
        </p:txBody>
      </p:sp>
      <p:sp>
        <p:nvSpPr>
          <p:cNvPr id="7296" name="Text Box 55"/>
          <p:cNvSpPr txBox="1">
            <a:spLocks noChangeArrowheads="1"/>
          </p:cNvSpPr>
          <p:nvPr/>
        </p:nvSpPr>
        <p:spPr bwMode="auto">
          <a:xfrm>
            <a:off x="4257675" y="3757613"/>
            <a:ext cx="2286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400" b="1">
                <a:solidFill>
                  <a:srgbClr val="800000"/>
                </a:solidFill>
              </a:rPr>
              <a:t>? người</a:t>
            </a:r>
          </a:p>
        </p:txBody>
      </p:sp>
      <p:sp>
        <p:nvSpPr>
          <p:cNvPr id="7297" name="Text Box 56"/>
          <p:cNvSpPr txBox="1">
            <a:spLocks noChangeArrowheads="1"/>
          </p:cNvSpPr>
          <p:nvPr/>
        </p:nvSpPr>
        <p:spPr bwMode="auto">
          <a:xfrm>
            <a:off x="6937375" y="3732213"/>
            <a:ext cx="2057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400" b="1">
                <a:solidFill>
                  <a:srgbClr val="800000"/>
                </a:solidFill>
              </a:rPr>
              <a:t>? người</a:t>
            </a:r>
          </a:p>
        </p:txBody>
      </p:sp>
      <p:sp>
        <p:nvSpPr>
          <p:cNvPr id="7298" name="AutoShape 57"/>
          <p:cNvSpPr>
            <a:spLocks/>
          </p:cNvSpPr>
          <p:nvPr/>
        </p:nvSpPr>
        <p:spPr bwMode="auto">
          <a:xfrm rot="-5400000">
            <a:off x="2268538" y="2400300"/>
            <a:ext cx="241300" cy="2628900"/>
          </a:xfrm>
          <a:prstGeom prst="leftBrace">
            <a:avLst>
              <a:gd name="adj1" fmla="val 90789"/>
              <a:gd name="adj2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eaVert" wrap="none" anchor="ctr"/>
          <a:lstStyle>
            <a:lvl1pPr eaLnBrk="0" hangingPunct="0"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299" name="AutoShape 58"/>
          <p:cNvSpPr>
            <a:spLocks/>
          </p:cNvSpPr>
          <p:nvPr/>
        </p:nvSpPr>
        <p:spPr bwMode="auto">
          <a:xfrm rot="-5400000">
            <a:off x="4986337" y="2417763"/>
            <a:ext cx="206375" cy="2628900"/>
          </a:xfrm>
          <a:prstGeom prst="leftBrace">
            <a:avLst>
              <a:gd name="adj1" fmla="val 106154"/>
              <a:gd name="adj2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eaVert" wrap="none" anchor="ctr"/>
          <a:lstStyle>
            <a:lvl1pPr eaLnBrk="0" hangingPunct="0"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b="1"/>
          </a:p>
        </p:txBody>
      </p:sp>
      <p:sp>
        <p:nvSpPr>
          <p:cNvPr id="7300" name="AutoShape 59"/>
          <p:cNvSpPr>
            <a:spLocks/>
          </p:cNvSpPr>
          <p:nvPr/>
        </p:nvSpPr>
        <p:spPr bwMode="auto">
          <a:xfrm rot="-5400000">
            <a:off x="7651750" y="2417763"/>
            <a:ext cx="206375" cy="2628900"/>
          </a:xfrm>
          <a:prstGeom prst="leftBrace">
            <a:avLst>
              <a:gd name="adj1" fmla="val 106154"/>
              <a:gd name="adj2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eaVert" wrap="none" anchor="ctr"/>
          <a:lstStyle>
            <a:lvl1pPr eaLnBrk="0" hangingPunct="0"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302" name="Text Box 43"/>
          <p:cNvSpPr txBox="1">
            <a:spLocks noChangeArrowheads="1"/>
          </p:cNvSpPr>
          <p:nvPr/>
        </p:nvSpPr>
        <p:spPr bwMode="auto">
          <a:xfrm>
            <a:off x="2559050" y="2593975"/>
            <a:ext cx="19716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400" b="1">
                <a:solidFill>
                  <a:srgbClr val="800000"/>
                </a:solidFill>
              </a:rPr>
              <a:t>96 người</a:t>
            </a:r>
          </a:p>
        </p:txBody>
      </p:sp>
      <p:sp>
        <p:nvSpPr>
          <p:cNvPr id="7304" name="Line 45"/>
          <p:cNvSpPr>
            <a:spLocks noChangeShapeType="1"/>
          </p:cNvSpPr>
          <p:nvPr/>
        </p:nvSpPr>
        <p:spPr bwMode="auto">
          <a:xfrm flipV="1">
            <a:off x="1112838" y="3305175"/>
            <a:ext cx="3127375" cy="19050"/>
          </a:xfrm>
          <a:prstGeom prst="line">
            <a:avLst/>
          </a:prstGeom>
          <a:noFill/>
          <a:ln w="38100">
            <a:solidFill>
              <a:srgbClr val="0000FF"/>
            </a:solidFill>
            <a:miter lim="800000"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7305" name="Line 46"/>
          <p:cNvSpPr>
            <a:spLocks noChangeShapeType="1"/>
          </p:cNvSpPr>
          <p:nvPr/>
        </p:nvSpPr>
        <p:spPr bwMode="auto">
          <a:xfrm>
            <a:off x="6937375" y="3305175"/>
            <a:ext cx="2176463" cy="0"/>
          </a:xfrm>
          <a:prstGeom prst="line">
            <a:avLst/>
          </a:prstGeom>
          <a:noFill/>
          <a:ln w="38100">
            <a:solidFill>
              <a:srgbClr val="0000FF"/>
            </a:solidFill>
            <a:miter lim="800000"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7306" name="Line 47"/>
          <p:cNvSpPr>
            <a:spLocks noChangeShapeType="1"/>
          </p:cNvSpPr>
          <p:nvPr/>
        </p:nvSpPr>
        <p:spPr bwMode="auto">
          <a:xfrm>
            <a:off x="4240213" y="3305175"/>
            <a:ext cx="2697162" cy="0"/>
          </a:xfrm>
          <a:prstGeom prst="line">
            <a:avLst/>
          </a:prstGeom>
          <a:noFill/>
          <a:ln w="38100">
            <a:solidFill>
              <a:srgbClr val="0000FF"/>
            </a:solidFill>
            <a:miter lim="800000"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7307" name="Text Box 48"/>
          <p:cNvSpPr txBox="1">
            <a:spLocks noChangeArrowheads="1"/>
          </p:cNvSpPr>
          <p:nvPr/>
        </p:nvSpPr>
        <p:spPr bwMode="auto">
          <a:xfrm>
            <a:off x="4725988" y="2565400"/>
            <a:ext cx="22812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400" b="1">
                <a:solidFill>
                  <a:srgbClr val="800000"/>
                </a:solidFill>
              </a:rPr>
              <a:t>  82 người </a:t>
            </a:r>
          </a:p>
        </p:txBody>
      </p:sp>
      <p:sp>
        <p:nvSpPr>
          <p:cNvPr id="7308" name="Text Box 49"/>
          <p:cNvSpPr txBox="1">
            <a:spLocks noChangeArrowheads="1"/>
          </p:cNvSpPr>
          <p:nvPr/>
        </p:nvSpPr>
        <p:spPr bwMode="auto">
          <a:xfrm>
            <a:off x="6937375" y="2565400"/>
            <a:ext cx="19605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400" b="1">
                <a:solidFill>
                  <a:srgbClr val="800000"/>
                </a:solidFill>
              </a:rPr>
              <a:t>       71 người</a:t>
            </a:r>
          </a:p>
        </p:txBody>
      </p:sp>
      <p:sp>
        <p:nvSpPr>
          <p:cNvPr id="7309" name="AutoShape 60"/>
          <p:cNvSpPr>
            <a:spLocks/>
          </p:cNvSpPr>
          <p:nvPr/>
        </p:nvSpPr>
        <p:spPr bwMode="auto">
          <a:xfrm rot="5400000" flipV="1">
            <a:off x="2623344" y="1581944"/>
            <a:ext cx="144463" cy="3089275"/>
          </a:xfrm>
          <a:prstGeom prst="leftBrace">
            <a:avLst>
              <a:gd name="adj1" fmla="val 178205"/>
              <a:gd name="adj2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eaVert" wrap="none" anchor="ctr"/>
          <a:lstStyle>
            <a:lvl1pPr eaLnBrk="0" hangingPunct="0"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310" name="AutoShape 61"/>
          <p:cNvSpPr>
            <a:spLocks/>
          </p:cNvSpPr>
          <p:nvPr/>
        </p:nvSpPr>
        <p:spPr bwMode="auto">
          <a:xfrm rot="5400000" flipV="1">
            <a:off x="5498306" y="1796257"/>
            <a:ext cx="180975" cy="2697162"/>
          </a:xfrm>
          <a:prstGeom prst="leftBrace">
            <a:avLst>
              <a:gd name="adj1" fmla="val 124196"/>
              <a:gd name="adj2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eaVert" wrap="none" anchor="ctr"/>
          <a:lstStyle>
            <a:lvl1pPr eaLnBrk="0" hangingPunct="0"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311" name="AutoShape 62"/>
          <p:cNvSpPr>
            <a:spLocks/>
          </p:cNvSpPr>
          <p:nvPr/>
        </p:nvSpPr>
        <p:spPr bwMode="auto">
          <a:xfrm rot="5400000" flipV="1">
            <a:off x="7931943" y="2059782"/>
            <a:ext cx="144463" cy="2133600"/>
          </a:xfrm>
          <a:prstGeom prst="leftBrace">
            <a:avLst>
              <a:gd name="adj1" fmla="val 123076"/>
              <a:gd name="adj2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eaVert" wrap="none" anchor="ctr"/>
          <a:lstStyle>
            <a:lvl1pPr eaLnBrk="0" hangingPunct="0"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180" name="Text Box 36"/>
          <p:cNvSpPr txBox="1">
            <a:spLocks noChangeArrowheads="1"/>
          </p:cNvSpPr>
          <p:nvPr/>
        </p:nvSpPr>
        <p:spPr bwMode="auto">
          <a:xfrm>
            <a:off x="873125" y="4537075"/>
            <a:ext cx="16859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2400" b="1" u="sng">
                <a:solidFill>
                  <a:srgbClr val="006600"/>
                </a:solidFill>
              </a:rPr>
              <a:t>Bài giải</a:t>
            </a:r>
          </a:p>
        </p:txBody>
      </p:sp>
      <p:sp>
        <p:nvSpPr>
          <p:cNvPr id="6210" name="Text Box 66"/>
          <p:cNvSpPr txBox="1">
            <a:spLocks noChangeArrowheads="1"/>
          </p:cNvSpPr>
          <p:nvPr/>
        </p:nvSpPr>
        <p:spPr bwMode="auto">
          <a:xfrm>
            <a:off x="2589213" y="4225925"/>
            <a:ext cx="6419850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60000"/>
              </a:lnSpc>
            </a:pPr>
            <a:r>
              <a:rPr lang="en-US" altLang="en-US" sz="2400" b="1">
                <a:solidFill>
                  <a:srgbClr val="0000FF"/>
                </a:solidFill>
              </a:rPr>
              <a:t>Tổng số dân tăng trong  3 năm  là:</a:t>
            </a:r>
            <a:endParaRPr lang="en-US" altLang="en-US" sz="2400" b="1" u="sng">
              <a:solidFill>
                <a:srgbClr val="0000FF"/>
              </a:solidFill>
            </a:endParaRPr>
          </a:p>
        </p:txBody>
      </p:sp>
      <p:sp>
        <p:nvSpPr>
          <p:cNvPr id="6211" name="Text Box 67"/>
          <p:cNvSpPr txBox="1">
            <a:spLocks noChangeArrowheads="1"/>
          </p:cNvSpPr>
          <p:nvPr/>
        </p:nvSpPr>
        <p:spPr bwMode="auto">
          <a:xfrm>
            <a:off x="2619375" y="4537075"/>
            <a:ext cx="64944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2400" b="1">
                <a:solidFill>
                  <a:srgbClr val="0000FF"/>
                </a:solidFill>
              </a:rPr>
              <a:t>96 + 82 + 71 = 249 ( người)</a:t>
            </a:r>
          </a:p>
        </p:txBody>
      </p:sp>
      <p:sp>
        <p:nvSpPr>
          <p:cNvPr id="6213" name="Text Box 69"/>
          <p:cNvSpPr txBox="1">
            <a:spLocks noChangeArrowheads="1"/>
          </p:cNvSpPr>
          <p:nvPr/>
        </p:nvSpPr>
        <p:spPr bwMode="auto">
          <a:xfrm>
            <a:off x="2470150" y="4994275"/>
            <a:ext cx="64944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2400" b="1">
                <a:solidFill>
                  <a:srgbClr val="0000FF"/>
                </a:solidFill>
              </a:rPr>
              <a:t>Trung bình mỗi năm số dân tăng là:</a:t>
            </a:r>
            <a:endParaRPr lang="en-US" altLang="en-US" sz="2400" b="1" u="sng">
              <a:solidFill>
                <a:srgbClr val="0000FF"/>
              </a:solidFill>
            </a:endParaRPr>
          </a:p>
        </p:txBody>
      </p:sp>
      <p:sp>
        <p:nvSpPr>
          <p:cNvPr id="6214" name="Text Box 70"/>
          <p:cNvSpPr txBox="1">
            <a:spLocks noChangeArrowheads="1"/>
          </p:cNvSpPr>
          <p:nvPr/>
        </p:nvSpPr>
        <p:spPr bwMode="auto">
          <a:xfrm>
            <a:off x="2741613" y="5451475"/>
            <a:ext cx="57515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2400" b="1">
                <a:solidFill>
                  <a:srgbClr val="0000FF"/>
                </a:solidFill>
              </a:rPr>
              <a:t>249 : 3 = 83 ( người )</a:t>
            </a:r>
          </a:p>
        </p:txBody>
      </p:sp>
      <p:sp>
        <p:nvSpPr>
          <p:cNvPr id="6217" name="Text Box 73"/>
          <p:cNvSpPr txBox="1">
            <a:spLocks noChangeArrowheads="1"/>
          </p:cNvSpPr>
          <p:nvPr/>
        </p:nvSpPr>
        <p:spPr bwMode="auto">
          <a:xfrm>
            <a:off x="4770438" y="6391275"/>
            <a:ext cx="434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400" b="1">
                <a:solidFill>
                  <a:srgbClr val="0000FF"/>
                </a:solidFill>
              </a:rPr>
              <a:t>Đáp số : 83 người.</a:t>
            </a:r>
            <a:endParaRPr lang="en-US" altLang="en-US" sz="2400" b="1" u="sng">
              <a:solidFill>
                <a:srgbClr val="0000FF"/>
              </a:solidFill>
            </a:endParaRPr>
          </a:p>
        </p:txBody>
      </p:sp>
      <p:sp>
        <p:nvSpPr>
          <p:cNvPr id="7321" name="Text Box 153"/>
          <p:cNvSpPr txBox="1">
            <a:spLocks noChangeArrowheads="1"/>
          </p:cNvSpPr>
          <p:nvPr/>
        </p:nvSpPr>
        <p:spPr bwMode="auto">
          <a:xfrm>
            <a:off x="0" y="304800"/>
            <a:ext cx="91440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600" b="1" dirty="0" err="1">
                <a:solidFill>
                  <a:srgbClr val="0000FF"/>
                </a:solidFill>
              </a:rPr>
              <a:t>Toán</a:t>
            </a:r>
            <a:endParaRPr lang="en-US" sz="2600" b="1" dirty="0">
              <a:solidFill>
                <a:srgbClr val="0000FF"/>
              </a:solidFill>
            </a:endParaRPr>
          </a:p>
        </p:txBody>
      </p:sp>
      <p:sp>
        <p:nvSpPr>
          <p:cNvPr id="7323" name="Text Box 155"/>
          <p:cNvSpPr txBox="1">
            <a:spLocks noChangeArrowheads="1"/>
          </p:cNvSpPr>
          <p:nvPr/>
        </p:nvSpPr>
        <p:spPr bwMode="auto">
          <a:xfrm>
            <a:off x="-73025" y="1282700"/>
            <a:ext cx="9144000" cy="1282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en-US" sz="2600" b="1">
                <a:solidFill>
                  <a:srgbClr val="0000FF"/>
                </a:solidFill>
              </a:rPr>
              <a:t>* Bài 2: Dân số của một xã trong 3 năm liền tăng thêm lần lượt là: 96 người, 82 người, 71 người. Hỏi trung bình mỗi năm số dân của xã đó tăng thêm bao nhiêu người?</a:t>
            </a:r>
            <a:endParaRPr lang="en-US" sz="2600">
              <a:solidFill>
                <a:srgbClr val="0000FF"/>
              </a:solidFill>
            </a:endParaRPr>
          </a:p>
        </p:txBody>
      </p:sp>
      <p:sp>
        <p:nvSpPr>
          <p:cNvPr id="7324" name="Text Box 156"/>
          <p:cNvSpPr txBox="1">
            <a:spLocks noChangeArrowheads="1"/>
          </p:cNvSpPr>
          <p:nvPr/>
        </p:nvSpPr>
        <p:spPr bwMode="auto">
          <a:xfrm>
            <a:off x="0" y="793750"/>
            <a:ext cx="91440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600" b="1"/>
              <a:t>Luyện tập</a:t>
            </a:r>
          </a:p>
        </p:txBody>
      </p:sp>
      <p:sp>
        <p:nvSpPr>
          <p:cNvPr id="7325" name="Text Box 157"/>
          <p:cNvSpPr txBox="1">
            <a:spLocks noChangeArrowheads="1"/>
          </p:cNvSpPr>
          <p:nvPr/>
        </p:nvSpPr>
        <p:spPr bwMode="auto">
          <a:xfrm>
            <a:off x="2741613" y="5934075"/>
            <a:ext cx="64023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2400" b="1">
                <a:solidFill>
                  <a:srgbClr val="0000FF"/>
                </a:solidFill>
              </a:rPr>
              <a:t>(96 + 82 + 71) : 3 = 83 ( người)</a:t>
            </a:r>
          </a:p>
        </p:txBody>
      </p:sp>
      <p:sp>
        <p:nvSpPr>
          <p:cNvPr id="7326" name="Text Box 158"/>
          <p:cNvSpPr txBox="1">
            <a:spLocks noChangeArrowheads="1"/>
          </p:cNvSpPr>
          <p:nvPr/>
        </p:nvSpPr>
        <p:spPr bwMode="auto">
          <a:xfrm>
            <a:off x="1527175" y="5934075"/>
            <a:ext cx="1784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400" b="1"/>
              <a:t>Hoặc</a:t>
            </a:r>
          </a:p>
        </p:txBody>
      </p:sp>
      <p:sp>
        <p:nvSpPr>
          <p:cNvPr id="36" name="Oval Callout 35"/>
          <p:cNvSpPr/>
          <p:nvPr/>
        </p:nvSpPr>
        <p:spPr bwMode="auto">
          <a:xfrm>
            <a:off x="-336392" y="3651567"/>
            <a:ext cx="4295617" cy="2207240"/>
          </a:xfrm>
          <a:prstGeom prst="wedgeEllipseCallout">
            <a:avLst/>
          </a:prstGeom>
          <a:solidFill>
            <a:schemeClr val="accent5">
              <a:lumMod val="90000"/>
            </a:scheme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kumimoji="0" lang="en-US" sz="3200" b="0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cap="none" normalizeH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r>
              <a:rPr kumimoji="0" lang="en-US" sz="3200" b="0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cap="none" normalizeH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kumimoji="0" lang="en-US" sz="3200" b="0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cap="none" normalizeH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nháp</a:t>
            </a:r>
            <a:r>
              <a:rPr kumimoji="0" lang="en-US" sz="3200" b="0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kumimoji="0" lang="en-US" sz="3200" b="0" i="0" u="none" strike="noStrike" cap="none" normalizeH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kumimoji="0" lang="en-US" sz="3200" b="0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cap="none" normalizeH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kumimoji="0" lang="en-US" sz="3200" b="0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cap="none" normalizeH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kumimoji="0" lang="en-US" sz="3200" b="0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cap="none" normalizeH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kumimoji="0" lang="en-US" sz="3200" b="0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cap="none" normalizeH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kumimoji="0" lang="en-US" sz="3200" b="0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cap="none" normalizeH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dirty="0"/>
              <a:t>.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73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73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73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3" dur="80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4" dur="80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80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3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3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3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3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3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3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3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3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3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3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73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3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73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73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73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73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73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73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7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7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73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73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72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72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7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7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72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72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72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72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72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72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 nodeType="clickPar">
                      <p:stCondLst>
                        <p:cond delay="indefinite"/>
                      </p:stCondLst>
                      <p:childTnLst>
                        <p:par>
                          <p:cTn id="1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4" dur="80"/>
                                        <p:tgtEl>
                                          <p:spTgt spid="618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5" dur="80"/>
                                        <p:tgtEl>
                                          <p:spTgt spid="618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80"/>
                                        <p:tgtEl>
                                          <p:spTgt spid="618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 nodeType="clickPar">
                      <p:stCondLst>
                        <p:cond delay="indefinite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1" dur="80"/>
                                        <p:tgtEl>
                                          <p:spTgt spid="62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2" dur="80"/>
                                        <p:tgtEl>
                                          <p:spTgt spid="62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3" dur="80"/>
                                        <p:tgtEl>
                                          <p:spTgt spid="62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 nodeType="afterGroup">
                            <p:stCondLst>
                              <p:cond delay="1080"/>
                            </p:stCondLst>
                            <p:childTnLst>
                              <p:par>
                                <p:cTn id="11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7" dur="80"/>
                                        <p:tgtEl>
                                          <p:spTgt spid="62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8" dur="80"/>
                                        <p:tgtEl>
                                          <p:spTgt spid="62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9" dur="80"/>
                                        <p:tgtEl>
                                          <p:spTgt spid="62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 nodeType="afterGroup">
                            <p:stCondLst>
                              <p:cond delay="1880"/>
                            </p:stCondLst>
                            <p:childTnLst>
                              <p:par>
                                <p:cTn id="12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3" dur="80"/>
                                        <p:tgtEl>
                                          <p:spTgt spid="62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4" dur="80"/>
                                        <p:tgtEl>
                                          <p:spTgt spid="62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5" dur="80"/>
                                        <p:tgtEl>
                                          <p:spTgt spid="62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 nodeType="afterGroup">
                            <p:stCondLst>
                              <p:cond delay="3040"/>
                            </p:stCondLst>
                            <p:childTnLst>
                              <p:par>
                                <p:cTn id="12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9" dur="80"/>
                                        <p:tgtEl>
                                          <p:spTgt spid="62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0" dur="80"/>
                                        <p:tgtEl>
                                          <p:spTgt spid="62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1" dur="80"/>
                                        <p:tgtEl>
                                          <p:spTgt spid="62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 nodeType="clickPar">
                      <p:stCondLst>
                        <p:cond delay="indefinite"/>
                      </p:stCondLst>
                      <p:childTnLst>
                        <p:par>
                          <p:cTn id="1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6" dur="80"/>
                                        <p:tgtEl>
                                          <p:spTgt spid="73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7" dur="80"/>
                                        <p:tgtEl>
                                          <p:spTgt spid="73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8" dur="80"/>
                                        <p:tgtEl>
                                          <p:spTgt spid="73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 nodeType="clickPar">
                      <p:stCondLst>
                        <p:cond delay="indefinite"/>
                      </p:stCondLst>
                      <p:childTnLst>
                        <p:par>
                          <p:cTn id="1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3" dur="80"/>
                                        <p:tgtEl>
                                          <p:spTgt spid="73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4" dur="80"/>
                                        <p:tgtEl>
                                          <p:spTgt spid="73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5" dur="80"/>
                                        <p:tgtEl>
                                          <p:spTgt spid="73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 nodeType="afterGroup">
                            <p:stCondLst>
                              <p:cond delay="920"/>
                            </p:stCondLst>
                            <p:childTnLst>
                              <p:par>
                                <p:cTn id="147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148" dur="500"/>
                                        <p:tgtEl>
                                          <p:spTgt spid="62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9" dur="500"/>
                                        <p:tgtEl>
                                          <p:spTgt spid="6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 nodeType="afterGroup">
                            <p:stCondLst>
                              <p:cond delay="1420"/>
                            </p:stCondLst>
                            <p:childTnLst>
                              <p:par>
                                <p:cTn id="152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153" dur="500"/>
                                        <p:tgtEl>
                                          <p:spTgt spid="62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4" dur="500"/>
                                        <p:tgtEl>
                                          <p:spTgt spid="62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 nodeType="afterGroup">
                            <p:stCondLst>
                              <p:cond delay="1920"/>
                            </p:stCondLst>
                            <p:childTnLst>
                              <p:par>
                                <p:cTn id="157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158" dur="500"/>
                                        <p:tgtEl>
                                          <p:spTgt spid="62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9" dur="500"/>
                                        <p:tgtEl>
                                          <p:spTgt spid="62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 nodeType="clickPar">
                      <p:stCondLst>
                        <p:cond delay="indefinite"/>
                      </p:stCondLst>
                      <p:childTnLst>
                        <p:par>
                          <p:cTn id="1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65" dur="80"/>
                                        <p:tgtEl>
                                          <p:spTgt spid="62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6" dur="80"/>
                                        <p:tgtEl>
                                          <p:spTgt spid="62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7" dur="80"/>
                                        <p:tgtEl>
                                          <p:spTgt spid="62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9" grpId="0"/>
      <p:bldP spid="7295" grpId="0"/>
      <p:bldP spid="7296" grpId="0"/>
      <p:bldP spid="7297" grpId="0"/>
      <p:bldP spid="7298" grpId="0" animBg="1"/>
      <p:bldP spid="7299" grpId="0" animBg="1"/>
      <p:bldP spid="7300" grpId="0" animBg="1"/>
      <p:bldP spid="7302" grpId="0"/>
      <p:bldP spid="7304" grpId="0" animBg="1"/>
      <p:bldP spid="7305" grpId="0" animBg="1"/>
      <p:bldP spid="7306" grpId="0" animBg="1"/>
      <p:bldP spid="7307" grpId="0"/>
      <p:bldP spid="7308" grpId="0"/>
      <p:bldP spid="7309" grpId="0" animBg="1"/>
      <p:bldP spid="7310" grpId="0" animBg="1"/>
      <p:bldP spid="7311" grpId="0" animBg="1"/>
      <p:bldP spid="6180" grpId="0"/>
      <p:bldP spid="6210" grpId="0"/>
      <p:bldP spid="6210" grpId="1"/>
      <p:bldP spid="6211" grpId="0"/>
      <p:bldP spid="6211" grpId="1"/>
      <p:bldP spid="6213" grpId="0"/>
      <p:bldP spid="6214" grpId="0"/>
      <p:bldP spid="6214" grpId="1"/>
      <p:bldP spid="6217" grpId="0"/>
      <p:bldP spid="7323" grpId="0"/>
      <p:bldP spid="7325" grpId="0"/>
      <p:bldP spid="7326" grpId="0"/>
      <p:bldP spid="36" grpId="0" animBg="1"/>
      <p:bldP spid="36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0" name="Rectangle 12"/>
          <p:cNvSpPr>
            <a:spLocks noChangeArrowheads="1"/>
          </p:cNvSpPr>
          <p:nvPr/>
        </p:nvSpPr>
        <p:spPr bwMode="auto">
          <a:xfrm>
            <a:off x="0" y="1884363"/>
            <a:ext cx="9144000" cy="347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60000"/>
              </a:lnSpc>
            </a:pPr>
            <a:endParaRPr lang="en-US" altLang="en-US" sz="2800">
              <a:solidFill>
                <a:srgbClr val="000000"/>
              </a:solidFill>
            </a:endParaRPr>
          </a:p>
        </p:txBody>
      </p:sp>
      <p:sp>
        <p:nvSpPr>
          <p:cNvPr id="9226" name="Text Box 10"/>
          <p:cNvSpPr txBox="1">
            <a:spLocks noChangeArrowheads="1"/>
          </p:cNvSpPr>
          <p:nvPr/>
        </p:nvSpPr>
        <p:spPr bwMode="auto">
          <a:xfrm>
            <a:off x="0" y="1371600"/>
            <a:ext cx="9144000" cy="1354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15000"/>
              </a:lnSpc>
            </a:pPr>
            <a:r>
              <a:rPr lang="en-US" altLang="en-US" sz="2400" b="1">
                <a:solidFill>
                  <a:srgbClr val="0000FF"/>
                </a:solidFill>
              </a:rPr>
              <a:t>* Bài 3 : Số đo chiều cao của 5 học sinh lớp 4 lần lượt là 138 cm, 132 cm, 130 cm, 136 cm, 134 cm. Hỏi trung bình số đo chiều cao của mỗi em là bao nhiêu xăng – ti - mét?</a:t>
            </a:r>
            <a:endParaRPr lang="en-US" sz="2400" b="1">
              <a:solidFill>
                <a:srgbClr val="0000FF"/>
              </a:solidFill>
            </a:endParaRPr>
          </a:p>
        </p:txBody>
      </p:sp>
      <p:sp>
        <p:nvSpPr>
          <p:cNvPr id="8198" name="Text Box 6"/>
          <p:cNvSpPr txBox="1">
            <a:spLocks noChangeArrowheads="1"/>
          </p:cNvSpPr>
          <p:nvPr/>
        </p:nvSpPr>
        <p:spPr bwMode="auto">
          <a:xfrm>
            <a:off x="63500" y="4454525"/>
            <a:ext cx="18510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400" b="1" u="sng">
                <a:solidFill>
                  <a:srgbClr val="006600"/>
                </a:solidFill>
              </a:rPr>
              <a:t>Bài giải:</a:t>
            </a:r>
          </a:p>
        </p:txBody>
      </p:sp>
      <p:sp>
        <p:nvSpPr>
          <p:cNvPr id="9230" name="Text Box 29"/>
          <p:cNvSpPr txBox="1">
            <a:spLocks noChangeArrowheads="1"/>
          </p:cNvSpPr>
          <p:nvPr/>
        </p:nvSpPr>
        <p:spPr bwMode="auto">
          <a:xfrm>
            <a:off x="4884738" y="2713038"/>
            <a:ext cx="11128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400" b="1">
                <a:solidFill>
                  <a:srgbClr val="800000"/>
                </a:solidFill>
              </a:rPr>
              <a:t>130 cm</a:t>
            </a:r>
          </a:p>
        </p:txBody>
      </p:sp>
      <p:sp>
        <p:nvSpPr>
          <p:cNvPr id="9231" name="Text Box 35"/>
          <p:cNvSpPr txBox="1">
            <a:spLocks noChangeArrowheads="1"/>
          </p:cNvSpPr>
          <p:nvPr/>
        </p:nvSpPr>
        <p:spPr bwMode="auto">
          <a:xfrm>
            <a:off x="6388100" y="2725738"/>
            <a:ext cx="11445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400" b="1">
                <a:solidFill>
                  <a:srgbClr val="800000"/>
                </a:solidFill>
              </a:rPr>
              <a:t>136 cm</a:t>
            </a:r>
          </a:p>
        </p:txBody>
      </p:sp>
      <p:sp>
        <p:nvSpPr>
          <p:cNvPr id="9233" name="Line 31"/>
          <p:cNvSpPr>
            <a:spLocks noChangeShapeType="1"/>
          </p:cNvSpPr>
          <p:nvPr/>
        </p:nvSpPr>
        <p:spPr bwMode="auto">
          <a:xfrm>
            <a:off x="3581400" y="3508375"/>
            <a:ext cx="1368425" cy="0"/>
          </a:xfrm>
          <a:prstGeom prst="line">
            <a:avLst/>
          </a:prstGeom>
          <a:noFill/>
          <a:ln w="38100">
            <a:solidFill>
              <a:srgbClr val="0000FF"/>
            </a:solidFill>
            <a:miter lim="800000"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234" name="Line 32"/>
          <p:cNvSpPr>
            <a:spLocks noChangeShapeType="1"/>
          </p:cNvSpPr>
          <p:nvPr/>
        </p:nvSpPr>
        <p:spPr bwMode="auto">
          <a:xfrm>
            <a:off x="6072188" y="3532188"/>
            <a:ext cx="1811337" cy="0"/>
          </a:xfrm>
          <a:prstGeom prst="line">
            <a:avLst/>
          </a:prstGeom>
          <a:noFill/>
          <a:ln w="38100">
            <a:solidFill>
              <a:srgbClr val="0000FF"/>
            </a:solidFill>
            <a:miter lim="800000"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235" name="Line 33"/>
          <p:cNvSpPr>
            <a:spLocks noChangeShapeType="1"/>
          </p:cNvSpPr>
          <p:nvPr/>
        </p:nvSpPr>
        <p:spPr bwMode="auto">
          <a:xfrm>
            <a:off x="4949825" y="3508375"/>
            <a:ext cx="1122363" cy="11113"/>
          </a:xfrm>
          <a:prstGeom prst="line">
            <a:avLst/>
          </a:prstGeom>
          <a:noFill/>
          <a:ln w="38100">
            <a:solidFill>
              <a:srgbClr val="0000FF"/>
            </a:solidFill>
            <a:miter lim="800000"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236" name="Text Box 34"/>
          <p:cNvSpPr txBox="1">
            <a:spLocks noChangeArrowheads="1"/>
          </p:cNvSpPr>
          <p:nvPr/>
        </p:nvSpPr>
        <p:spPr bwMode="auto">
          <a:xfrm>
            <a:off x="3690938" y="2713038"/>
            <a:ext cx="1193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400" b="1">
                <a:solidFill>
                  <a:srgbClr val="800000"/>
                </a:solidFill>
              </a:rPr>
              <a:t>132 cm </a:t>
            </a:r>
          </a:p>
        </p:txBody>
      </p:sp>
      <p:sp>
        <p:nvSpPr>
          <p:cNvPr id="9237" name="AutoShape 36"/>
          <p:cNvSpPr>
            <a:spLocks/>
          </p:cNvSpPr>
          <p:nvPr/>
        </p:nvSpPr>
        <p:spPr bwMode="auto">
          <a:xfrm rot="5400000" flipV="1">
            <a:off x="4160838" y="2590800"/>
            <a:ext cx="144462" cy="1303338"/>
          </a:xfrm>
          <a:prstGeom prst="leftBrace">
            <a:avLst>
              <a:gd name="adj1" fmla="val 75183"/>
              <a:gd name="adj2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eaVert" wrap="none" anchor="ctr"/>
          <a:lstStyle>
            <a:lvl1pPr eaLnBrk="0" hangingPunct="0"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238" name="AutoShape 37"/>
          <p:cNvSpPr>
            <a:spLocks/>
          </p:cNvSpPr>
          <p:nvPr/>
        </p:nvSpPr>
        <p:spPr bwMode="auto">
          <a:xfrm rot="5400000" flipV="1">
            <a:off x="5467350" y="2695575"/>
            <a:ext cx="87313" cy="1122363"/>
          </a:xfrm>
          <a:prstGeom prst="leftBrace">
            <a:avLst>
              <a:gd name="adj1" fmla="val 107121"/>
              <a:gd name="adj2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eaVert" wrap="none" anchor="ctr"/>
          <a:lstStyle>
            <a:lvl1pPr eaLnBrk="0" hangingPunct="0"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239" name="AutoShape 38"/>
          <p:cNvSpPr>
            <a:spLocks/>
          </p:cNvSpPr>
          <p:nvPr/>
        </p:nvSpPr>
        <p:spPr bwMode="auto">
          <a:xfrm rot="5400000" flipV="1">
            <a:off x="6845301" y="2424112"/>
            <a:ext cx="190500" cy="1736725"/>
          </a:xfrm>
          <a:prstGeom prst="leftBrace">
            <a:avLst>
              <a:gd name="adj1" fmla="val 75972"/>
              <a:gd name="adj2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eaVert" wrap="none" anchor="ctr"/>
          <a:lstStyle>
            <a:lvl1pPr eaLnBrk="0" hangingPunct="0"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240" name="Line 61"/>
          <p:cNvSpPr>
            <a:spLocks noChangeShapeType="1"/>
          </p:cNvSpPr>
          <p:nvPr/>
        </p:nvSpPr>
        <p:spPr bwMode="auto">
          <a:xfrm>
            <a:off x="7883525" y="3532188"/>
            <a:ext cx="1182688" cy="0"/>
          </a:xfrm>
          <a:prstGeom prst="line">
            <a:avLst/>
          </a:prstGeom>
          <a:noFill/>
          <a:ln w="38100">
            <a:solidFill>
              <a:srgbClr val="0000FF"/>
            </a:solidFill>
            <a:miter lim="800000"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241" name="AutoShape 63"/>
          <p:cNvSpPr>
            <a:spLocks/>
          </p:cNvSpPr>
          <p:nvPr/>
        </p:nvSpPr>
        <p:spPr bwMode="auto">
          <a:xfrm rot="5400000" flipV="1">
            <a:off x="8365332" y="2686844"/>
            <a:ext cx="144462" cy="1257300"/>
          </a:xfrm>
          <a:prstGeom prst="leftBrace">
            <a:avLst>
              <a:gd name="adj1" fmla="val 72528"/>
              <a:gd name="adj2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eaVert" wrap="none" anchor="ctr"/>
          <a:lstStyle>
            <a:lvl1pPr eaLnBrk="0" hangingPunct="0"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242" name="Text Box 64"/>
          <p:cNvSpPr txBox="1">
            <a:spLocks noChangeArrowheads="1"/>
          </p:cNvSpPr>
          <p:nvPr/>
        </p:nvSpPr>
        <p:spPr bwMode="auto">
          <a:xfrm>
            <a:off x="7888288" y="2719388"/>
            <a:ext cx="11779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400" b="1">
                <a:solidFill>
                  <a:srgbClr val="800000"/>
                </a:solidFill>
              </a:rPr>
              <a:t>134 cm</a:t>
            </a:r>
          </a:p>
        </p:txBody>
      </p:sp>
      <p:sp>
        <p:nvSpPr>
          <p:cNvPr id="9248" name="Line 41"/>
          <p:cNvSpPr>
            <a:spLocks noChangeShapeType="1"/>
          </p:cNvSpPr>
          <p:nvPr/>
        </p:nvSpPr>
        <p:spPr bwMode="auto">
          <a:xfrm>
            <a:off x="2921000" y="3786188"/>
            <a:ext cx="1538288" cy="0"/>
          </a:xfrm>
          <a:prstGeom prst="line">
            <a:avLst/>
          </a:prstGeom>
          <a:noFill/>
          <a:ln w="38100">
            <a:solidFill>
              <a:srgbClr val="0000FF"/>
            </a:solidFill>
            <a:miter lim="800000"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249" name="Line 69"/>
          <p:cNvSpPr>
            <a:spLocks noChangeShapeType="1"/>
          </p:cNvSpPr>
          <p:nvPr/>
        </p:nvSpPr>
        <p:spPr bwMode="auto">
          <a:xfrm>
            <a:off x="4459288" y="3786188"/>
            <a:ext cx="1538287" cy="0"/>
          </a:xfrm>
          <a:prstGeom prst="line">
            <a:avLst/>
          </a:prstGeom>
          <a:noFill/>
          <a:ln w="38100">
            <a:solidFill>
              <a:srgbClr val="0000FF"/>
            </a:solidFill>
            <a:miter lim="800000"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250" name="Line 70"/>
          <p:cNvSpPr>
            <a:spLocks noChangeShapeType="1"/>
          </p:cNvSpPr>
          <p:nvPr/>
        </p:nvSpPr>
        <p:spPr bwMode="auto">
          <a:xfrm>
            <a:off x="5997575" y="3786188"/>
            <a:ext cx="1538288" cy="0"/>
          </a:xfrm>
          <a:prstGeom prst="line">
            <a:avLst/>
          </a:prstGeom>
          <a:noFill/>
          <a:ln w="38100">
            <a:solidFill>
              <a:srgbClr val="0000FF"/>
            </a:solidFill>
            <a:miter lim="800000"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251" name="Line 71"/>
          <p:cNvSpPr>
            <a:spLocks noChangeShapeType="1"/>
          </p:cNvSpPr>
          <p:nvPr/>
        </p:nvSpPr>
        <p:spPr bwMode="auto">
          <a:xfrm>
            <a:off x="7532688" y="3786188"/>
            <a:ext cx="1538287" cy="0"/>
          </a:xfrm>
          <a:prstGeom prst="line">
            <a:avLst/>
          </a:prstGeom>
          <a:noFill/>
          <a:ln w="38100">
            <a:solidFill>
              <a:srgbClr val="0000FF"/>
            </a:solidFill>
            <a:miter lim="800000"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253" name="AutoShape 47"/>
          <p:cNvSpPr>
            <a:spLocks/>
          </p:cNvSpPr>
          <p:nvPr/>
        </p:nvSpPr>
        <p:spPr bwMode="auto">
          <a:xfrm rot="-5400000">
            <a:off x="3607594" y="3228181"/>
            <a:ext cx="165100" cy="1538288"/>
          </a:xfrm>
          <a:prstGeom prst="leftBrace">
            <a:avLst>
              <a:gd name="adj1" fmla="val 77644"/>
              <a:gd name="adj2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eaVert" wrap="none" anchor="ctr"/>
          <a:lstStyle>
            <a:lvl1pPr eaLnBrk="0" hangingPunct="0"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254" name="Text Box 73"/>
          <p:cNvSpPr txBox="1">
            <a:spLocks noChangeArrowheads="1"/>
          </p:cNvSpPr>
          <p:nvPr/>
        </p:nvSpPr>
        <p:spPr bwMode="auto">
          <a:xfrm>
            <a:off x="3236913" y="3997325"/>
            <a:ext cx="8683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400" b="1">
                <a:solidFill>
                  <a:srgbClr val="0000FF"/>
                </a:solidFill>
              </a:rPr>
              <a:t>? cm</a:t>
            </a:r>
          </a:p>
        </p:txBody>
      </p:sp>
      <p:sp>
        <p:nvSpPr>
          <p:cNvPr id="9256" name="AutoShape 76"/>
          <p:cNvSpPr>
            <a:spLocks/>
          </p:cNvSpPr>
          <p:nvPr/>
        </p:nvSpPr>
        <p:spPr bwMode="auto">
          <a:xfrm rot="-5400000">
            <a:off x="5145882" y="3228181"/>
            <a:ext cx="165100" cy="1538287"/>
          </a:xfrm>
          <a:prstGeom prst="leftBrace">
            <a:avLst>
              <a:gd name="adj1" fmla="val 77644"/>
              <a:gd name="adj2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eaVert" wrap="none" anchor="ctr"/>
          <a:lstStyle>
            <a:lvl1pPr eaLnBrk="0" hangingPunct="0"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257" name="Text Box 77"/>
          <p:cNvSpPr txBox="1">
            <a:spLocks noChangeArrowheads="1"/>
          </p:cNvSpPr>
          <p:nvPr/>
        </p:nvSpPr>
        <p:spPr bwMode="auto">
          <a:xfrm>
            <a:off x="4775200" y="3997325"/>
            <a:ext cx="8683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400" b="1">
                <a:solidFill>
                  <a:srgbClr val="0000FF"/>
                </a:solidFill>
              </a:rPr>
              <a:t>? cm</a:t>
            </a:r>
          </a:p>
        </p:txBody>
      </p:sp>
      <p:sp>
        <p:nvSpPr>
          <p:cNvPr id="9259" name="AutoShape 79"/>
          <p:cNvSpPr>
            <a:spLocks/>
          </p:cNvSpPr>
          <p:nvPr/>
        </p:nvSpPr>
        <p:spPr bwMode="auto">
          <a:xfrm rot="-5400000">
            <a:off x="6684169" y="3218656"/>
            <a:ext cx="165100" cy="1538288"/>
          </a:xfrm>
          <a:prstGeom prst="leftBrace">
            <a:avLst>
              <a:gd name="adj1" fmla="val 77644"/>
              <a:gd name="adj2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eaVert" wrap="none" anchor="ctr"/>
          <a:lstStyle>
            <a:lvl1pPr eaLnBrk="0" hangingPunct="0"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260" name="Text Box 80"/>
          <p:cNvSpPr txBox="1">
            <a:spLocks noChangeArrowheads="1"/>
          </p:cNvSpPr>
          <p:nvPr/>
        </p:nvSpPr>
        <p:spPr bwMode="auto">
          <a:xfrm>
            <a:off x="6313488" y="3987800"/>
            <a:ext cx="8683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400" b="1">
                <a:solidFill>
                  <a:srgbClr val="0000FF"/>
                </a:solidFill>
              </a:rPr>
              <a:t>? cm</a:t>
            </a:r>
          </a:p>
        </p:txBody>
      </p:sp>
      <p:grpSp>
        <p:nvGrpSpPr>
          <p:cNvPr id="9271" name="Group 55"/>
          <p:cNvGrpSpPr>
            <a:grpSpLocks/>
          </p:cNvGrpSpPr>
          <p:nvPr/>
        </p:nvGrpSpPr>
        <p:grpSpPr bwMode="auto">
          <a:xfrm>
            <a:off x="7532688" y="3914775"/>
            <a:ext cx="1538287" cy="539750"/>
            <a:chOff x="4497" y="2338"/>
            <a:chExt cx="969" cy="340"/>
          </a:xfrm>
        </p:grpSpPr>
        <p:sp>
          <p:nvSpPr>
            <p:cNvPr id="9262" name="AutoShape 82"/>
            <p:cNvSpPr>
              <a:spLocks/>
            </p:cNvSpPr>
            <p:nvPr/>
          </p:nvSpPr>
          <p:spPr bwMode="auto">
            <a:xfrm rot="-5400000">
              <a:off x="4930" y="1905"/>
              <a:ext cx="104" cy="969"/>
            </a:xfrm>
            <a:prstGeom prst="leftBrace">
              <a:avLst>
                <a:gd name="adj1" fmla="val 77644"/>
                <a:gd name="adj2" fmla="val 5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eaVert" wrap="none" anchor="ctr"/>
            <a:lstStyle>
              <a:lvl1pPr eaLnBrk="0" hangingPunct="0">
                <a:defRPr sz="320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20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20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20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20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9263" name="Text Box 83"/>
            <p:cNvSpPr txBox="1">
              <a:spLocks noChangeArrowheads="1"/>
            </p:cNvSpPr>
            <p:nvPr/>
          </p:nvSpPr>
          <p:spPr bwMode="auto">
            <a:xfrm>
              <a:off x="4696" y="2390"/>
              <a:ext cx="547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20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20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20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20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2400" b="1">
                  <a:solidFill>
                    <a:srgbClr val="0000FF"/>
                  </a:solidFill>
                </a:rPr>
                <a:t>? cm</a:t>
              </a:r>
            </a:p>
          </p:txBody>
        </p:sp>
      </p:grpSp>
      <p:sp>
        <p:nvSpPr>
          <p:cNvPr id="8279" name="Text Box 87"/>
          <p:cNvSpPr txBox="1">
            <a:spLocks noChangeArrowheads="1"/>
          </p:cNvSpPr>
          <p:nvPr/>
        </p:nvSpPr>
        <p:spPr bwMode="auto">
          <a:xfrm>
            <a:off x="63500" y="2659063"/>
            <a:ext cx="18510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400" b="1" u="sng">
                <a:solidFill>
                  <a:srgbClr val="006600"/>
                </a:solidFill>
              </a:rPr>
              <a:t>Tóm tắt:</a:t>
            </a:r>
            <a:endParaRPr lang="en-US" altLang="en-US" sz="2400" b="1">
              <a:solidFill>
                <a:srgbClr val="006600"/>
              </a:solidFill>
            </a:endParaRPr>
          </a:p>
        </p:txBody>
      </p:sp>
      <p:sp>
        <p:nvSpPr>
          <p:cNvPr id="8213" name="Text Box 21"/>
          <p:cNvSpPr txBox="1">
            <a:spLocks noChangeArrowheads="1"/>
          </p:cNvSpPr>
          <p:nvPr/>
        </p:nvSpPr>
        <p:spPr bwMode="auto">
          <a:xfrm>
            <a:off x="2195513" y="4406900"/>
            <a:ext cx="5486400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altLang="en-US" sz="2400" b="1" dirty="0" err="1">
                <a:solidFill>
                  <a:srgbClr val="0000FF"/>
                </a:solidFill>
              </a:rPr>
              <a:t>T</a:t>
            </a:r>
            <a:r>
              <a:rPr lang="en-US" altLang="en-US" sz="2400" b="1" dirty="0" err="1" smtClean="0">
                <a:solidFill>
                  <a:srgbClr val="0000FF"/>
                </a:solidFill>
              </a:rPr>
              <a:t>ổng</a:t>
            </a:r>
            <a:r>
              <a:rPr lang="en-US" altLang="en-US" sz="2400" b="1" dirty="0" smtClean="0">
                <a:solidFill>
                  <a:srgbClr val="0000FF"/>
                </a:solidFill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</a:rPr>
              <a:t>số</a:t>
            </a:r>
            <a:r>
              <a:rPr lang="en-US" altLang="en-US" sz="2400" b="1" dirty="0">
                <a:solidFill>
                  <a:srgbClr val="0000FF"/>
                </a:solidFill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</a:rPr>
              <a:t>đo</a:t>
            </a:r>
            <a:r>
              <a:rPr lang="en-US" altLang="en-US" sz="2400" b="1" dirty="0">
                <a:solidFill>
                  <a:srgbClr val="0000FF"/>
                </a:solidFill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</a:rPr>
              <a:t>chiều</a:t>
            </a:r>
            <a:r>
              <a:rPr lang="en-US" altLang="en-US" sz="2400" b="1" dirty="0">
                <a:solidFill>
                  <a:srgbClr val="0000FF"/>
                </a:solidFill>
              </a:rPr>
              <a:t> </a:t>
            </a:r>
            <a:r>
              <a:rPr lang="en-US" altLang="en-US" sz="2400" b="1" dirty="0" err="1" smtClean="0">
                <a:solidFill>
                  <a:srgbClr val="0000FF"/>
                </a:solidFill>
              </a:rPr>
              <a:t>cao</a:t>
            </a:r>
            <a:r>
              <a:rPr lang="en-US" altLang="en-US" sz="2400" b="1" dirty="0" smtClean="0">
                <a:solidFill>
                  <a:srgbClr val="0000FF"/>
                </a:solidFill>
              </a:rPr>
              <a:t> </a:t>
            </a:r>
            <a:r>
              <a:rPr lang="en-US" altLang="en-US" sz="2400" b="1" dirty="0" err="1" smtClean="0">
                <a:solidFill>
                  <a:srgbClr val="0000FF"/>
                </a:solidFill>
              </a:rPr>
              <a:t>của</a:t>
            </a:r>
            <a:r>
              <a:rPr lang="en-US" altLang="en-US" sz="2400" b="1" dirty="0" smtClean="0">
                <a:solidFill>
                  <a:srgbClr val="0000FF"/>
                </a:solidFill>
              </a:rPr>
              <a:t> 5 </a:t>
            </a:r>
            <a:r>
              <a:rPr lang="en-US" altLang="en-US" sz="2400" b="1" dirty="0" err="1" smtClean="0">
                <a:solidFill>
                  <a:srgbClr val="0000FF"/>
                </a:solidFill>
              </a:rPr>
              <a:t>em</a:t>
            </a:r>
            <a:r>
              <a:rPr lang="en-US" altLang="en-US" sz="2400" b="1" dirty="0" smtClean="0">
                <a:solidFill>
                  <a:srgbClr val="0000FF"/>
                </a:solidFill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</a:rPr>
              <a:t>là</a:t>
            </a:r>
            <a:r>
              <a:rPr lang="en-US" altLang="en-US" sz="2400" b="1" dirty="0">
                <a:solidFill>
                  <a:srgbClr val="0000FF"/>
                </a:solidFill>
              </a:rPr>
              <a:t>:</a:t>
            </a:r>
            <a:endParaRPr lang="en-US" altLang="en-US" sz="2400" b="1" u="sng" dirty="0">
              <a:solidFill>
                <a:srgbClr val="0000FF"/>
              </a:solidFill>
            </a:endParaRPr>
          </a:p>
        </p:txBody>
      </p:sp>
      <p:sp>
        <p:nvSpPr>
          <p:cNvPr id="8214" name="Rectangle 22"/>
          <p:cNvSpPr>
            <a:spLocks noChangeArrowheads="1"/>
          </p:cNvSpPr>
          <p:nvPr/>
        </p:nvSpPr>
        <p:spPr bwMode="auto">
          <a:xfrm>
            <a:off x="3035300" y="4791075"/>
            <a:ext cx="60309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400" b="1">
                <a:solidFill>
                  <a:srgbClr val="0000FF"/>
                </a:solidFill>
              </a:rPr>
              <a:t>138 + 132 + 130  + 136  + 134 = 670 ( cm)</a:t>
            </a:r>
          </a:p>
        </p:txBody>
      </p:sp>
      <p:sp>
        <p:nvSpPr>
          <p:cNvPr id="8216" name="Rectangle 24"/>
          <p:cNvSpPr>
            <a:spLocks noChangeArrowheads="1"/>
          </p:cNvSpPr>
          <p:nvPr/>
        </p:nvSpPr>
        <p:spPr bwMode="auto">
          <a:xfrm>
            <a:off x="2667000" y="5248275"/>
            <a:ext cx="3646488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en-US" altLang="en-US" sz="2400" b="1">
                <a:solidFill>
                  <a:srgbClr val="0000FF"/>
                </a:solidFill>
              </a:rPr>
              <a:t>Trung bình mỗi em cao là:</a:t>
            </a:r>
          </a:p>
        </p:txBody>
      </p:sp>
      <p:sp>
        <p:nvSpPr>
          <p:cNvPr id="8217" name="Rectangle 25"/>
          <p:cNvSpPr>
            <a:spLocks noChangeArrowheads="1"/>
          </p:cNvSpPr>
          <p:nvPr/>
        </p:nvSpPr>
        <p:spPr bwMode="auto">
          <a:xfrm>
            <a:off x="3381375" y="5632450"/>
            <a:ext cx="44275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400" b="1">
                <a:solidFill>
                  <a:srgbClr val="0000FF"/>
                </a:solidFill>
              </a:rPr>
              <a:t>670 : 5  = 134( cm)</a:t>
            </a:r>
          </a:p>
        </p:txBody>
      </p:sp>
      <p:sp>
        <p:nvSpPr>
          <p:cNvPr id="8219" name="Rectangle 27"/>
          <p:cNvSpPr>
            <a:spLocks noChangeArrowheads="1"/>
          </p:cNvSpPr>
          <p:nvPr/>
        </p:nvSpPr>
        <p:spPr bwMode="auto">
          <a:xfrm>
            <a:off x="6072188" y="6473825"/>
            <a:ext cx="3071812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en-US" altLang="en-US" sz="2400" b="1">
                <a:solidFill>
                  <a:srgbClr val="0000FF"/>
                </a:solidFill>
              </a:rPr>
              <a:t>Đáp số: 134cm.</a:t>
            </a:r>
          </a:p>
        </p:txBody>
      </p:sp>
      <p:sp>
        <p:nvSpPr>
          <p:cNvPr id="9272" name="Text Box 56"/>
          <p:cNvSpPr txBox="1"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400" b="1">
                <a:solidFill>
                  <a:srgbClr val="0000FF"/>
                </a:solidFill>
              </a:rPr>
              <a:t>Toán</a:t>
            </a:r>
          </a:p>
        </p:txBody>
      </p:sp>
      <p:sp>
        <p:nvSpPr>
          <p:cNvPr id="9274" name="Text Box 58"/>
          <p:cNvSpPr txBox="1">
            <a:spLocks noChangeArrowheads="1"/>
          </p:cNvSpPr>
          <p:nvPr/>
        </p:nvSpPr>
        <p:spPr bwMode="auto">
          <a:xfrm>
            <a:off x="0" y="80962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400" b="1"/>
              <a:t>Luyện tập</a:t>
            </a:r>
          </a:p>
        </p:txBody>
      </p:sp>
      <p:sp>
        <p:nvSpPr>
          <p:cNvPr id="9275" name="Line 41"/>
          <p:cNvSpPr>
            <a:spLocks noChangeShapeType="1"/>
          </p:cNvSpPr>
          <p:nvPr/>
        </p:nvSpPr>
        <p:spPr bwMode="auto">
          <a:xfrm>
            <a:off x="1382713" y="3776663"/>
            <a:ext cx="1538287" cy="0"/>
          </a:xfrm>
          <a:prstGeom prst="line">
            <a:avLst/>
          </a:prstGeom>
          <a:noFill/>
          <a:ln w="38100">
            <a:solidFill>
              <a:srgbClr val="0000FF"/>
            </a:solidFill>
            <a:miter lim="800000"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276" name="Line 41"/>
          <p:cNvSpPr>
            <a:spLocks noChangeShapeType="1"/>
          </p:cNvSpPr>
          <p:nvPr/>
        </p:nvSpPr>
        <p:spPr bwMode="auto">
          <a:xfrm flipV="1">
            <a:off x="1420813" y="3508375"/>
            <a:ext cx="2160587" cy="11113"/>
          </a:xfrm>
          <a:prstGeom prst="line">
            <a:avLst/>
          </a:prstGeom>
          <a:noFill/>
          <a:ln w="38100">
            <a:solidFill>
              <a:srgbClr val="0000FF"/>
            </a:solidFill>
            <a:miter lim="800000"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277" name="AutoShape 47"/>
          <p:cNvSpPr>
            <a:spLocks/>
          </p:cNvSpPr>
          <p:nvPr/>
        </p:nvSpPr>
        <p:spPr bwMode="auto">
          <a:xfrm rot="-5400000">
            <a:off x="2091532" y="3234531"/>
            <a:ext cx="165100" cy="1538287"/>
          </a:xfrm>
          <a:prstGeom prst="leftBrace">
            <a:avLst>
              <a:gd name="adj1" fmla="val 77644"/>
              <a:gd name="adj2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eaVert" wrap="none" anchor="ctr"/>
          <a:lstStyle>
            <a:lvl1pPr eaLnBrk="0" hangingPunct="0"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278" name="Text Box 73"/>
          <p:cNvSpPr txBox="1">
            <a:spLocks noChangeArrowheads="1"/>
          </p:cNvSpPr>
          <p:nvPr/>
        </p:nvSpPr>
        <p:spPr bwMode="auto">
          <a:xfrm>
            <a:off x="1720850" y="4003675"/>
            <a:ext cx="8683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400" b="1">
                <a:solidFill>
                  <a:srgbClr val="0000FF"/>
                </a:solidFill>
              </a:rPr>
              <a:t>? cm</a:t>
            </a:r>
          </a:p>
        </p:txBody>
      </p:sp>
      <p:sp>
        <p:nvSpPr>
          <p:cNvPr id="9279" name="AutoShape 36"/>
          <p:cNvSpPr>
            <a:spLocks/>
          </p:cNvSpPr>
          <p:nvPr/>
        </p:nvSpPr>
        <p:spPr bwMode="auto">
          <a:xfrm rot="5400000" flipV="1">
            <a:off x="2436019" y="2155032"/>
            <a:ext cx="130175" cy="2160587"/>
          </a:xfrm>
          <a:prstGeom prst="leftBrace">
            <a:avLst>
              <a:gd name="adj1" fmla="val 138313"/>
              <a:gd name="adj2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eaVert" wrap="none" anchor="ctr"/>
          <a:lstStyle>
            <a:lvl1pPr eaLnBrk="0" hangingPunct="0"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280" name="Text Box 34"/>
          <p:cNvSpPr txBox="1">
            <a:spLocks noChangeArrowheads="1"/>
          </p:cNvSpPr>
          <p:nvPr/>
        </p:nvSpPr>
        <p:spPr bwMode="auto">
          <a:xfrm>
            <a:off x="1914525" y="2725738"/>
            <a:ext cx="12620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400" b="1">
                <a:solidFill>
                  <a:srgbClr val="800000"/>
                </a:solidFill>
              </a:rPr>
              <a:t>  138 cm</a:t>
            </a:r>
          </a:p>
        </p:txBody>
      </p:sp>
      <p:sp>
        <p:nvSpPr>
          <p:cNvPr id="9281" name="Text Box 65"/>
          <p:cNvSpPr txBox="1">
            <a:spLocks noChangeArrowheads="1"/>
          </p:cNvSpPr>
          <p:nvPr/>
        </p:nvSpPr>
        <p:spPr bwMode="auto">
          <a:xfrm>
            <a:off x="1481138" y="6005513"/>
            <a:ext cx="64023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400" b="1">
                <a:solidFill>
                  <a:srgbClr val="0000FF"/>
                </a:solidFill>
              </a:rPr>
              <a:t>(138 + 132 + 130  + 136  + 134) : 5 = 134 (cm) </a:t>
            </a:r>
          </a:p>
        </p:txBody>
      </p:sp>
      <p:sp>
        <p:nvSpPr>
          <p:cNvPr id="9282" name="Text Box 66"/>
          <p:cNvSpPr txBox="1">
            <a:spLocks noChangeArrowheads="1"/>
          </p:cNvSpPr>
          <p:nvPr/>
        </p:nvSpPr>
        <p:spPr bwMode="auto">
          <a:xfrm>
            <a:off x="266700" y="6005513"/>
            <a:ext cx="1784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400" b="1"/>
              <a:t>Hoặc</a:t>
            </a:r>
          </a:p>
        </p:txBody>
      </p:sp>
      <p:sp>
        <p:nvSpPr>
          <p:cNvPr id="46" name="Oval Callout 45"/>
          <p:cNvSpPr/>
          <p:nvPr/>
        </p:nvSpPr>
        <p:spPr bwMode="auto">
          <a:xfrm>
            <a:off x="444658" y="484734"/>
            <a:ext cx="4295617" cy="2207240"/>
          </a:xfrm>
          <a:prstGeom prst="wedgeEllipseCallout">
            <a:avLst/>
          </a:prstGeom>
          <a:solidFill>
            <a:schemeClr val="accent5">
              <a:lumMod val="90000"/>
            </a:scheme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kumimoji="0" lang="en-US" sz="3200" b="0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cap="none" normalizeH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r>
              <a:rPr kumimoji="0" lang="en-US" sz="3200" b="0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cap="none" normalizeH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kumimoji="0" lang="en-US" sz="3200" b="0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cap="none" normalizeH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nháp</a:t>
            </a:r>
            <a:r>
              <a:rPr kumimoji="0" lang="en-US" sz="3200" b="0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3200" b="0" i="0" u="none" strike="noStrike" cap="none" normalizeH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kumimoji="0" lang="en-US" sz="3200" b="0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cap="none" normalizeH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kumimoji="0" lang="en-US" sz="3200" b="0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cap="none" normalizeH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kumimoji="0" lang="en-US" sz="3200" b="0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cap="none" normalizeH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kumimoji="0" lang="en-US" sz="3200" b="0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cap="none" normalizeH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kumimoji="0" lang="en-US" sz="3200" b="0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cap="none" normalizeH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dirty="0"/>
              <a:t>.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827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827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827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2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2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2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2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2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2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2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2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2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2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2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92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92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9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9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92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92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92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92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9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9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92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92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92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92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92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9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9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9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92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92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9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9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92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92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9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9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92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92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9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9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92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92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92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92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92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92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92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92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92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92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92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92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92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92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92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92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 nodeType="clickPar">
                      <p:stCondLst>
                        <p:cond delay="indefinite"/>
                      </p:stCondLst>
                      <p:childTnLst>
                        <p:par>
                          <p:cTn id="1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60" dur="80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1" dur="80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2" dur="80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 nodeType="afterGroup">
                            <p:stCondLst>
                              <p:cond delay="360"/>
                            </p:stCondLst>
                            <p:childTnLst>
                              <p:par>
                                <p:cTn id="164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66" dur="80"/>
                                        <p:tgtEl>
                                          <p:spTgt spid="82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7" dur="80"/>
                                        <p:tgtEl>
                                          <p:spTgt spid="82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8" dur="80"/>
                                        <p:tgtEl>
                                          <p:spTgt spid="82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 nodeType="afterGroup">
                            <p:stCondLst>
                              <p:cond delay="1400"/>
                            </p:stCondLst>
                            <p:childTnLst>
                              <p:par>
                                <p:cTn id="170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2" dur="80"/>
                                        <p:tgtEl>
                                          <p:spTgt spid="82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73" dur="80"/>
                                        <p:tgtEl>
                                          <p:spTgt spid="82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4" dur="80"/>
                                        <p:tgtEl>
                                          <p:spTgt spid="82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 nodeType="afterGroup">
                            <p:stCondLst>
                              <p:cond delay="2520"/>
                            </p:stCondLst>
                            <p:childTnLst>
                              <p:par>
                                <p:cTn id="176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8" dur="80"/>
                                        <p:tgtEl>
                                          <p:spTgt spid="82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79" dur="80"/>
                                        <p:tgtEl>
                                          <p:spTgt spid="82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0" dur="80"/>
                                        <p:tgtEl>
                                          <p:spTgt spid="82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 nodeType="afterGroup">
                            <p:stCondLst>
                              <p:cond delay="3400"/>
                            </p:stCondLst>
                            <p:childTnLst>
                              <p:par>
                                <p:cTn id="182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4" dur="80"/>
                                        <p:tgtEl>
                                          <p:spTgt spid="82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5" dur="80"/>
                                        <p:tgtEl>
                                          <p:spTgt spid="82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6" dur="80"/>
                                        <p:tgtEl>
                                          <p:spTgt spid="82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 nodeType="clickPar">
                      <p:stCondLst>
                        <p:cond delay="indefinite"/>
                      </p:stCondLst>
                      <p:childTnLst>
                        <p:par>
                          <p:cTn id="1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1" dur="80"/>
                                        <p:tgtEl>
                                          <p:spTgt spid="928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2" dur="80"/>
                                        <p:tgtEl>
                                          <p:spTgt spid="928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3" dur="80"/>
                                        <p:tgtEl>
                                          <p:spTgt spid="928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 nodeType="clickPar">
                      <p:stCondLst>
                        <p:cond delay="indefinite"/>
                      </p:stCondLst>
                      <p:childTnLst>
                        <p:par>
                          <p:cTn id="1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8" dur="80"/>
                                        <p:tgtEl>
                                          <p:spTgt spid="928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9" dur="80"/>
                                        <p:tgtEl>
                                          <p:spTgt spid="928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0" dur="80"/>
                                        <p:tgtEl>
                                          <p:spTgt spid="928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 nodeType="clickPar">
                      <p:stCondLst>
                        <p:cond delay="indefinite"/>
                      </p:stCondLst>
                      <p:childTnLst>
                        <p:par>
                          <p:cTn id="2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5" dur="80"/>
                                        <p:tgtEl>
                                          <p:spTgt spid="82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6" dur="80"/>
                                        <p:tgtEl>
                                          <p:spTgt spid="82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7" dur="80"/>
                                        <p:tgtEl>
                                          <p:spTgt spid="82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6" grpId="0"/>
      <p:bldP spid="8198" grpId="0"/>
      <p:bldP spid="9230" grpId="0"/>
      <p:bldP spid="9231" grpId="0"/>
      <p:bldP spid="9233" grpId="0" animBg="1"/>
      <p:bldP spid="9234" grpId="0" animBg="1"/>
      <p:bldP spid="9235" grpId="0" animBg="1"/>
      <p:bldP spid="9236" grpId="0"/>
      <p:bldP spid="9237" grpId="0" animBg="1"/>
      <p:bldP spid="9238" grpId="0" animBg="1"/>
      <p:bldP spid="9239" grpId="0" animBg="1"/>
      <p:bldP spid="9240" grpId="0" animBg="1"/>
      <p:bldP spid="9241" grpId="0" animBg="1"/>
      <p:bldP spid="9242" grpId="0"/>
      <p:bldP spid="9248" grpId="0" animBg="1"/>
      <p:bldP spid="9249" grpId="0" animBg="1"/>
      <p:bldP spid="9250" grpId="0" animBg="1"/>
      <p:bldP spid="9251" grpId="0" animBg="1"/>
      <p:bldP spid="9253" grpId="0" animBg="1"/>
      <p:bldP spid="9254" grpId="0"/>
      <p:bldP spid="9256" grpId="0" animBg="1"/>
      <p:bldP spid="9257" grpId="0"/>
      <p:bldP spid="9259" grpId="0" animBg="1"/>
      <p:bldP spid="9260" grpId="0"/>
      <p:bldP spid="8279" grpId="0"/>
      <p:bldP spid="8213" grpId="0"/>
      <p:bldP spid="8214" grpId="0"/>
      <p:bldP spid="8216" grpId="0"/>
      <p:bldP spid="8217" grpId="0"/>
      <p:bldP spid="8219" grpId="0"/>
      <p:bldP spid="9275" grpId="0" animBg="1"/>
      <p:bldP spid="9276" grpId="0" animBg="1"/>
      <p:bldP spid="9277" grpId="0" animBg="1"/>
      <p:bldP spid="9278" grpId="0"/>
      <p:bldP spid="9279" grpId="0" animBg="1"/>
      <p:bldP spid="9280" grpId="0"/>
      <p:bldP spid="9281" grpId="0"/>
      <p:bldP spid="9282" grpId="0"/>
      <p:bldP spid="46" grpId="0" animBg="1"/>
      <p:bldP spid="46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0"/>
          <p:cNvSpPr>
            <a:spLocks noChangeArrowheads="1"/>
          </p:cNvSpPr>
          <p:nvPr/>
        </p:nvSpPr>
        <p:spPr bwMode="auto">
          <a:xfrm>
            <a:off x="542680" y="609600"/>
            <a:ext cx="8621712" cy="1066800"/>
          </a:xfrm>
          <a:prstGeom prst="flowChartConnector">
            <a:avLst/>
          </a:prstGeom>
          <a:gradFill rotWithShape="1">
            <a:gsLst>
              <a:gs pos="0">
                <a:srgbClr val="6600FF"/>
              </a:gs>
              <a:gs pos="50000">
                <a:srgbClr val="6600FF">
                  <a:gamma/>
                  <a:tint val="0"/>
                  <a:invGamma/>
                </a:srgbClr>
              </a:gs>
              <a:gs pos="100000">
                <a:srgbClr val="6600FF"/>
              </a:gs>
            </a:gsLst>
            <a:lin ang="5400000" scaled="1"/>
          </a:gradFill>
          <a:ln w="9525">
            <a:solidFill>
              <a:srgbClr val="FF006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lnSpc>
                <a:spcPct val="50000"/>
              </a:lnSpc>
            </a:pPr>
            <a:r>
              <a:rPr lang="en-US" sz="2800" dirty="0" err="1" smtClean="0">
                <a:solidFill>
                  <a:srgbClr val="FF0066"/>
                </a:solidFill>
              </a:rPr>
              <a:t>Muốn</a:t>
            </a:r>
            <a:r>
              <a:rPr lang="en-US" sz="2800" dirty="0" smtClean="0">
                <a:solidFill>
                  <a:srgbClr val="FF0066"/>
                </a:solidFill>
              </a:rPr>
              <a:t> </a:t>
            </a:r>
            <a:r>
              <a:rPr lang="en-US" sz="2800" dirty="0" err="1" smtClean="0">
                <a:solidFill>
                  <a:srgbClr val="FF0066"/>
                </a:solidFill>
              </a:rPr>
              <a:t>giải</a:t>
            </a:r>
            <a:r>
              <a:rPr lang="en-US" sz="2800" dirty="0" smtClean="0">
                <a:solidFill>
                  <a:srgbClr val="FF0066"/>
                </a:solidFill>
              </a:rPr>
              <a:t> </a:t>
            </a:r>
            <a:r>
              <a:rPr lang="en-US" sz="2800" dirty="0" err="1" smtClean="0">
                <a:solidFill>
                  <a:srgbClr val="FF0066"/>
                </a:solidFill>
              </a:rPr>
              <a:t>bài</a:t>
            </a:r>
            <a:r>
              <a:rPr lang="en-US" sz="2800" dirty="0" smtClean="0">
                <a:solidFill>
                  <a:srgbClr val="FF0066"/>
                </a:solidFill>
              </a:rPr>
              <a:t> </a:t>
            </a:r>
            <a:r>
              <a:rPr lang="en-US" sz="2800" dirty="0" err="1" smtClean="0">
                <a:solidFill>
                  <a:srgbClr val="FF0066"/>
                </a:solidFill>
              </a:rPr>
              <a:t>toán</a:t>
            </a:r>
            <a:r>
              <a:rPr lang="en-US" sz="2800" dirty="0" smtClean="0">
                <a:solidFill>
                  <a:srgbClr val="FF0066"/>
                </a:solidFill>
              </a:rPr>
              <a:t> </a:t>
            </a:r>
            <a:r>
              <a:rPr lang="en-US" sz="2800" dirty="0" err="1" smtClean="0">
                <a:solidFill>
                  <a:srgbClr val="FF0066"/>
                </a:solidFill>
              </a:rPr>
              <a:t>dạng</a:t>
            </a:r>
            <a:r>
              <a:rPr lang="en-US" sz="2800" dirty="0" smtClean="0">
                <a:solidFill>
                  <a:srgbClr val="FF0066"/>
                </a:solidFill>
              </a:rPr>
              <a:t> TBC ta </a:t>
            </a:r>
            <a:r>
              <a:rPr lang="en-US" sz="2800" dirty="0" err="1" smtClean="0">
                <a:solidFill>
                  <a:srgbClr val="FF0066"/>
                </a:solidFill>
              </a:rPr>
              <a:t>thực</a:t>
            </a:r>
            <a:r>
              <a:rPr lang="en-US" sz="2800" dirty="0" smtClean="0">
                <a:solidFill>
                  <a:srgbClr val="FF0066"/>
                </a:solidFill>
              </a:rPr>
              <a:t> </a:t>
            </a:r>
            <a:r>
              <a:rPr lang="en-US" sz="2800" dirty="0" err="1" smtClean="0">
                <a:solidFill>
                  <a:srgbClr val="FF0066"/>
                </a:solidFill>
              </a:rPr>
              <a:t>hiện</a:t>
            </a:r>
            <a:r>
              <a:rPr lang="en-US" sz="2800" dirty="0" smtClean="0">
                <a:solidFill>
                  <a:srgbClr val="FF0066"/>
                </a:solidFill>
              </a:rPr>
              <a:t> </a:t>
            </a:r>
            <a:r>
              <a:rPr lang="en-US" sz="2800" dirty="0" err="1" smtClean="0">
                <a:solidFill>
                  <a:srgbClr val="FF0066"/>
                </a:solidFill>
              </a:rPr>
              <a:t>theo</a:t>
            </a:r>
            <a:r>
              <a:rPr lang="en-US" sz="2800" dirty="0" smtClean="0">
                <a:solidFill>
                  <a:srgbClr val="FF0066"/>
                </a:solidFill>
              </a:rPr>
              <a:t> </a:t>
            </a:r>
            <a:r>
              <a:rPr lang="en-US" sz="2800" dirty="0" err="1" smtClean="0">
                <a:solidFill>
                  <a:srgbClr val="FF0066"/>
                </a:solidFill>
              </a:rPr>
              <a:t>mấy</a:t>
            </a:r>
            <a:r>
              <a:rPr lang="en-US" sz="2800" dirty="0" smtClean="0">
                <a:solidFill>
                  <a:srgbClr val="FF0066"/>
                </a:solidFill>
              </a:rPr>
              <a:t> </a:t>
            </a:r>
            <a:r>
              <a:rPr lang="en-US" sz="2800" dirty="0" err="1" smtClean="0">
                <a:solidFill>
                  <a:srgbClr val="FF0066"/>
                </a:solidFill>
              </a:rPr>
              <a:t>bước</a:t>
            </a:r>
            <a:endParaRPr lang="en-US" sz="2800" dirty="0">
              <a:solidFill>
                <a:srgbClr val="FF0066"/>
              </a:solidFill>
            </a:endParaRPr>
          </a:p>
        </p:txBody>
      </p:sp>
      <p:sp>
        <p:nvSpPr>
          <p:cNvPr id="5" name="AutoShape 20"/>
          <p:cNvSpPr>
            <a:spLocks noChangeArrowheads="1"/>
          </p:cNvSpPr>
          <p:nvPr/>
        </p:nvSpPr>
        <p:spPr bwMode="auto">
          <a:xfrm>
            <a:off x="369888" y="2209800"/>
            <a:ext cx="8621712" cy="3352800"/>
          </a:xfrm>
          <a:prstGeom prst="flowChartConnector">
            <a:avLst/>
          </a:prstGeom>
          <a:gradFill rotWithShape="1">
            <a:gsLst>
              <a:gs pos="0">
                <a:srgbClr val="6600FF"/>
              </a:gs>
              <a:gs pos="50000">
                <a:srgbClr val="6600FF">
                  <a:gamma/>
                  <a:tint val="0"/>
                  <a:invGamma/>
                </a:srgbClr>
              </a:gs>
              <a:gs pos="100000">
                <a:srgbClr val="6600FF"/>
              </a:gs>
            </a:gsLst>
            <a:lin ang="5400000" scaled="1"/>
          </a:gradFill>
          <a:ln w="9525">
            <a:solidFill>
              <a:srgbClr val="FF006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lnSpc>
                <a:spcPct val="50000"/>
              </a:lnSpc>
            </a:pPr>
            <a:r>
              <a:rPr lang="en-US" sz="2800" dirty="0" smtClean="0">
                <a:solidFill>
                  <a:srgbClr val="FF0066"/>
                </a:solidFill>
              </a:rPr>
              <a:t>B1: </a:t>
            </a:r>
            <a:r>
              <a:rPr lang="en-US" sz="2800" dirty="0" err="1" smtClean="0">
                <a:solidFill>
                  <a:srgbClr val="FF0066"/>
                </a:solidFill>
              </a:rPr>
              <a:t>Đọc</a:t>
            </a:r>
            <a:r>
              <a:rPr lang="en-US" sz="2800" dirty="0" smtClean="0">
                <a:solidFill>
                  <a:srgbClr val="FF0066"/>
                </a:solidFill>
              </a:rPr>
              <a:t>, </a:t>
            </a:r>
            <a:r>
              <a:rPr lang="en-US" sz="2800" dirty="0" err="1" smtClean="0">
                <a:solidFill>
                  <a:srgbClr val="FF0066"/>
                </a:solidFill>
              </a:rPr>
              <a:t>phân</a:t>
            </a:r>
            <a:r>
              <a:rPr lang="en-US" sz="2800" dirty="0" smtClean="0">
                <a:solidFill>
                  <a:srgbClr val="FF0066"/>
                </a:solidFill>
              </a:rPr>
              <a:t> </a:t>
            </a:r>
            <a:r>
              <a:rPr lang="en-US" sz="2800" dirty="0" err="1" smtClean="0">
                <a:solidFill>
                  <a:srgbClr val="FF0066"/>
                </a:solidFill>
              </a:rPr>
              <a:t>tích</a:t>
            </a:r>
            <a:r>
              <a:rPr lang="en-US" sz="2800" dirty="0" smtClean="0">
                <a:solidFill>
                  <a:srgbClr val="FF0066"/>
                </a:solidFill>
              </a:rPr>
              <a:t> </a:t>
            </a:r>
            <a:r>
              <a:rPr lang="en-US" sz="2800" dirty="0" err="1" smtClean="0">
                <a:solidFill>
                  <a:srgbClr val="FF0066"/>
                </a:solidFill>
              </a:rPr>
              <a:t>đề</a:t>
            </a:r>
            <a:r>
              <a:rPr lang="en-US" sz="2800" dirty="0" smtClean="0">
                <a:solidFill>
                  <a:srgbClr val="FF0066"/>
                </a:solidFill>
              </a:rPr>
              <a:t>,</a:t>
            </a:r>
          </a:p>
          <a:p>
            <a:pPr>
              <a:lnSpc>
                <a:spcPct val="50000"/>
              </a:lnSpc>
            </a:pPr>
            <a:r>
              <a:rPr lang="en-US" sz="2800" dirty="0" smtClean="0">
                <a:solidFill>
                  <a:srgbClr val="FF0066"/>
                </a:solidFill>
              </a:rPr>
              <a:t>B2: </a:t>
            </a:r>
            <a:r>
              <a:rPr lang="en-US" sz="2800" dirty="0" err="1" smtClean="0">
                <a:solidFill>
                  <a:srgbClr val="FF0066"/>
                </a:solidFill>
              </a:rPr>
              <a:t>Tìm</a:t>
            </a:r>
            <a:r>
              <a:rPr lang="en-US" sz="2800" dirty="0" smtClean="0">
                <a:solidFill>
                  <a:srgbClr val="FF0066"/>
                </a:solidFill>
              </a:rPr>
              <a:t> </a:t>
            </a:r>
            <a:r>
              <a:rPr lang="en-US" sz="2800" dirty="0" err="1" smtClean="0">
                <a:solidFill>
                  <a:srgbClr val="FF0066"/>
                </a:solidFill>
              </a:rPr>
              <a:t>tổng</a:t>
            </a:r>
            <a:r>
              <a:rPr lang="en-US" sz="2800" dirty="0" smtClean="0">
                <a:solidFill>
                  <a:srgbClr val="FF0066"/>
                </a:solidFill>
              </a:rPr>
              <a:t> </a:t>
            </a:r>
            <a:r>
              <a:rPr lang="en-US" sz="2800" dirty="0" err="1" smtClean="0">
                <a:solidFill>
                  <a:srgbClr val="FF0066"/>
                </a:solidFill>
              </a:rPr>
              <a:t>các</a:t>
            </a:r>
            <a:r>
              <a:rPr lang="en-US" sz="2800" dirty="0" smtClean="0">
                <a:solidFill>
                  <a:srgbClr val="FF0066"/>
                </a:solidFill>
              </a:rPr>
              <a:t> </a:t>
            </a:r>
            <a:r>
              <a:rPr lang="en-US" sz="2800" dirty="0" err="1" smtClean="0">
                <a:solidFill>
                  <a:srgbClr val="FF0066"/>
                </a:solidFill>
              </a:rPr>
              <a:t>số</a:t>
            </a:r>
            <a:r>
              <a:rPr lang="en-US" sz="2800" dirty="0" smtClean="0">
                <a:solidFill>
                  <a:srgbClr val="FF0066"/>
                </a:solidFill>
              </a:rPr>
              <a:t> </a:t>
            </a:r>
            <a:r>
              <a:rPr lang="en-US" sz="2800" dirty="0" err="1" smtClean="0">
                <a:solidFill>
                  <a:srgbClr val="FF0066"/>
                </a:solidFill>
              </a:rPr>
              <a:t>hạng</a:t>
            </a:r>
            <a:endParaRPr lang="en-US" sz="2800" dirty="0" smtClean="0">
              <a:solidFill>
                <a:srgbClr val="FF0066"/>
              </a:solidFill>
            </a:endParaRPr>
          </a:p>
          <a:p>
            <a:pPr>
              <a:lnSpc>
                <a:spcPct val="50000"/>
              </a:lnSpc>
            </a:pPr>
            <a:r>
              <a:rPr lang="en-US" sz="2800" dirty="0" smtClean="0">
                <a:solidFill>
                  <a:srgbClr val="FF0066"/>
                </a:solidFill>
              </a:rPr>
              <a:t>B3: </a:t>
            </a:r>
            <a:r>
              <a:rPr lang="en-US" sz="2800" dirty="0" err="1" smtClean="0">
                <a:solidFill>
                  <a:srgbClr val="FF0066"/>
                </a:solidFill>
              </a:rPr>
              <a:t>Lấy</a:t>
            </a:r>
            <a:r>
              <a:rPr lang="en-US" sz="2800" dirty="0" smtClean="0">
                <a:solidFill>
                  <a:srgbClr val="FF0066"/>
                </a:solidFill>
              </a:rPr>
              <a:t> </a:t>
            </a:r>
            <a:r>
              <a:rPr lang="en-US" sz="2800" dirty="0" err="1" smtClean="0">
                <a:solidFill>
                  <a:srgbClr val="FF0066"/>
                </a:solidFill>
              </a:rPr>
              <a:t>tổng</a:t>
            </a:r>
            <a:r>
              <a:rPr lang="en-US" sz="2800" dirty="0">
                <a:solidFill>
                  <a:srgbClr val="FF0066"/>
                </a:solidFill>
              </a:rPr>
              <a:t> </a:t>
            </a:r>
            <a:r>
              <a:rPr lang="en-US" sz="2800" dirty="0" smtClean="0">
                <a:solidFill>
                  <a:srgbClr val="FF0066"/>
                </a:solidFill>
              </a:rPr>
              <a:t>chia </a:t>
            </a:r>
            <a:r>
              <a:rPr lang="en-US" sz="2800" dirty="0" err="1" smtClean="0">
                <a:solidFill>
                  <a:srgbClr val="FF0066"/>
                </a:solidFill>
              </a:rPr>
              <a:t>số</a:t>
            </a:r>
            <a:r>
              <a:rPr lang="en-US" sz="2800" dirty="0" smtClean="0">
                <a:solidFill>
                  <a:srgbClr val="FF0066"/>
                </a:solidFill>
              </a:rPr>
              <a:t> </a:t>
            </a:r>
            <a:r>
              <a:rPr lang="en-US" sz="2800" dirty="0" err="1" smtClean="0">
                <a:solidFill>
                  <a:srgbClr val="FF0066"/>
                </a:solidFill>
              </a:rPr>
              <a:t>các</a:t>
            </a:r>
            <a:r>
              <a:rPr lang="en-US" sz="2800" dirty="0" smtClean="0">
                <a:solidFill>
                  <a:srgbClr val="FF0066"/>
                </a:solidFill>
              </a:rPr>
              <a:t> </a:t>
            </a:r>
            <a:r>
              <a:rPr lang="en-US" sz="2800" dirty="0" err="1" smtClean="0">
                <a:solidFill>
                  <a:srgbClr val="FF0066"/>
                </a:solidFill>
              </a:rPr>
              <a:t>số</a:t>
            </a:r>
            <a:r>
              <a:rPr lang="en-US" sz="2800" dirty="0" smtClean="0">
                <a:solidFill>
                  <a:srgbClr val="FF0066"/>
                </a:solidFill>
              </a:rPr>
              <a:t> </a:t>
            </a:r>
            <a:r>
              <a:rPr lang="en-US" sz="2800" dirty="0" err="1" smtClean="0">
                <a:solidFill>
                  <a:srgbClr val="FF0066"/>
                </a:solidFill>
              </a:rPr>
              <a:t>hạng</a:t>
            </a:r>
            <a:endParaRPr lang="en-US" sz="2800" dirty="0" smtClean="0">
              <a:solidFill>
                <a:srgbClr val="FF0066"/>
              </a:solidFill>
            </a:endParaRPr>
          </a:p>
          <a:p>
            <a:pPr>
              <a:lnSpc>
                <a:spcPct val="50000"/>
              </a:lnSpc>
            </a:pPr>
            <a:r>
              <a:rPr lang="en-US" sz="2800" dirty="0" smtClean="0">
                <a:solidFill>
                  <a:srgbClr val="FF0066"/>
                </a:solidFill>
              </a:rPr>
              <a:t>B4: </a:t>
            </a:r>
            <a:r>
              <a:rPr lang="en-US" sz="2800" dirty="0" err="1" smtClean="0">
                <a:solidFill>
                  <a:srgbClr val="FF0066"/>
                </a:solidFill>
              </a:rPr>
              <a:t>Đáp</a:t>
            </a:r>
            <a:r>
              <a:rPr lang="en-US" sz="2800" dirty="0" smtClean="0">
                <a:solidFill>
                  <a:srgbClr val="FF0066"/>
                </a:solidFill>
              </a:rPr>
              <a:t> </a:t>
            </a:r>
            <a:r>
              <a:rPr lang="en-US" sz="2800" dirty="0" err="1" smtClean="0">
                <a:solidFill>
                  <a:srgbClr val="FF0066"/>
                </a:solidFill>
              </a:rPr>
              <a:t>số</a:t>
            </a:r>
            <a:endParaRPr lang="en-US" sz="2800" dirty="0">
              <a:solidFill>
                <a:srgbClr val="FF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0405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5" name="Text Box 13"/>
          <p:cNvSpPr txBox="1">
            <a:spLocks noChangeArrowheads="1"/>
          </p:cNvSpPr>
          <p:nvPr/>
        </p:nvSpPr>
        <p:spPr bwMode="auto">
          <a:xfrm>
            <a:off x="152400" y="52377"/>
            <a:ext cx="9144000" cy="167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en-US" sz="2600" b="1" dirty="0">
                <a:solidFill>
                  <a:srgbClr val="0000FF"/>
                </a:solidFill>
              </a:rPr>
              <a:t>* </a:t>
            </a:r>
            <a:r>
              <a:rPr lang="en-US" sz="2600" b="1" dirty="0" err="1">
                <a:solidFill>
                  <a:srgbClr val="0000FF"/>
                </a:solidFill>
              </a:rPr>
              <a:t>Bài</a:t>
            </a:r>
            <a:r>
              <a:rPr lang="en-US" sz="2600" b="1" dirty="0">
                <a:solidFill>
                  <a:srgbClr val="0000FF"/>
                </a:solidFill>
              </a:rPr>
              <a:t> 4: </a:t>
            </a:r>
            <a:r>
              <a:rPr lang="en-US" sz="2600" b="1" dirty="0" err="1">
                <a:solidFill>
                  <a:srgbClr val="0000FF"/>
                </a:solidFill>
              </a:rPr>
              <a:t>Có</a:t>
            </a:r>
            <a:r>
              <a:rPr lang="en-US" sz="2600" b="1" dirty="0">
                <a:solidFill>
                  <a:srgbClr val="0000FF"/>
                </a:solidFill>
              </a:rPr>
              <a:t> 9 ô </a:t>
            </a:r>
            <a:r>
              <a:rPr lang="en-US" sz="2600" b="1" dirty="0" err="1">
                <a:solidFill>
                  <a:srgbClr val="0000FF"/>
                </a:solidFill>
              </a:rPr>
              <a:t>tô</a:t>
            </a:r>
            <a:r>
              <a:rPr lang="en-US" sz="2600" b="1" dirty="0">
                <a:solidFill>
                  <a:srgbClr val="0000FF"/>
                </a:solidFill>
              </a:rPr>
              <a:t> </a:t>
            </a:r>
            <a:r>
              <a:rPr lang="en-US" sz="2600" b="1" dirty="0" err="1">
                <a:solidFill>
                  <a:srgbClr val="0000FF"/>
                </a:solidFill>
              </a:rPr>
              <a:t>chuyển</a:t>
            </a:r>
            <a:r>
              <a:rPr lang="en-US" sz="2600" b="1" dirty="0">
                <a:solidFill>
                  <a:srgbClr val="0000FF"/>
                </a:solidFill>
              </a:rPr>
              <a:t> </a:t>
            </a:r>
            <a:r>
              <a:rPr lang="en-US" sz="2600" b="1" dirty="0" err="1">
                <a:solidFill>
                  <a:srgbClr val="0000FF"/>
                </a:solidFill>
              </a:rPr>
              <a:t>thực</a:t>
            </a:r>
            <a:r>
              <a:rPr lang="en-US" sz="2600" b="1" dirty="0">
                <a:solidFill>
                  <a:srgbClr val="0000FF"/>
                </a:solidFill>
              </a:rPr>
              <a:t> </a:t>
            </a:r>
            <a:r>
              <a:rPr lang="en-US" sz="2600" b="1" dirty="0" err="1">
                <a:solidFill>
                  <a:srgbClr val="0000FF"/>
                </a:solidFill>
              </a:rPr>
              <a:t>phẩm</a:t>
            </a:r>
            <a:r>
              <a:rPr lang="en-US" sz="2600" b="1" dirty="0">
                <a:solidFill>
                  <a:srgbClr val="0000FF"/>
                </a:solidFill>
              </a:rPr>
              <a:t> </a:t>
            </a:r>
            <a:r>
              <a:rPr lang="en-US" sz="2600" b="1" dirty="0" err="1">
                <a:solidFill>
                  <a:srgbClr val="0000FF"/>
                </a:solidFill>
              </a:rPr>
              <a:t>vào</a:t>
            </a:r>
            <a:r>
              <a:rPr lang="en-US" sz="2600" b="1" dirty="0">
                <a:solidFill>
                  <a:srgbClr val="0000FF"/>
                </a:solidFill>
              </a:rPr>
              <a:t> </a:t>
            </a:r>
            <a:r>
              <a:rPr lang="en-US" sz="2600" b="1" dirty="0" err="1">
                <a:solidFill>
                  <a:srgbClr val="0000FF"/>
                </a:solidFill>
              </a:rPr>
              <a:t>thành</a:t>
            </a:r>
            <a:r>
              <a:rPr lang="en-US" sz="2600" b="1" dirty="0">
                <a:solidFill>
                  <a:srgbClr val="0000FF"/>
                </a:solidFill>
              </a:rPr>
              <a:t> </a:t>
            </a:r>
            <a:r>
              <a:rPr lang="en-US" sz="2600" b="1" dirty="0" err="1">
                <a:solidFill>
                  <a:srgbClr val="0000FF"/>
                </a:solidFill>
              </a:rPr>
              <a:t>phố</a:t>
            </a:r>
            <a:r>
              <a:rPr lang="en-US" sz="2600" b="1" dirty="0">
                <a:solidFill>
                  <a:srgbClr val="0000FF"/>
                </a:solidFill>
              </a:rPr>
              <a:t>, </a:t>
            </a:r>
            <a:r>
              <a:rPr lang="en-US" sz="2600" b="1" dirty="0" err="1">
                <a:solidFill>
                  <a:srgbClr val="0000FF"/>
                </a:solidFill>
              </a:rPr>
              <a:t>trong</a:t>
            </a:r>
            <a:r>
              <a:rPr lang="en-US" sz="2600" b="1" dirty="0">
                <a:solidFill>
                  <a:srgbClr val="0000FF"/>
                </a:solidFill>
              </a:rPr>
              <a:t> </a:t>
            </a:r>
            <a:r>
              <a:rPr lang="en-US" sz="2600" b="1" dirty="0" err="1">
                <a:solidFill>
                  <a:srgbClr val="0000FF"/>
                </a:solidFill>
              </a:rPr>
              <a:t>đó</a:t>
            </a:r>
            <a:r>
              <a:rPr lang="en-US" sz="2600" b="1" dirty="0">
                <a:solidFill>
                  <a:srgbClr val="0000FF"/>
                </a:solidFill>
              </a:rPr>
              <a:t> 5 ô </a:t>
            </a:r>
            <a:r>
              <a:rPr lang="en-US" sz="2600" b="1" dirty="0" err="1">
                <a:solidFill>
                  <a:srgbClr val="0000FF"/>
                </a:solidFill>
              </a:rPr>
              <a:t>tô</a:t>
            </a:r>
            <a:r>
              <a:rPr lang="en-US" sz="2600" b="1" dirty="0">
                <a:solidFill>
                  <a:srgbClr val="0000FF"/>
                </a:solidFill>
              </a:rPr>
              <a:t> </a:t>
            </a:r>
            <a:r>
              <a:rPr lang="en-US" sz="2600" b="1" dirty="0" err="1">
                <a:solidFill>
                  <a:srgbClr val="0000FF"/>
                </a:solidFill>
              </a:rPr>
              <a:t>đi</a:t>
            </a:r>
            <a:r>
              <a:rPr lang="en-US" sz="2600" b="1" dirty="0">
                <a:solidFill>
                  <a:srgbClr val="0000FF"/>
                </a:solidFill>
              </a:rPr>
              <a:t> </a:t>
            </a:r>
            <a:r>
              <a:rPr lang="en-US" sz="2600" b="1" dirty="0" err="1">
                <a:solidFill>
                  <a:srgbClr val="0000FF"/>
                </a:solidFill>
              </a:rPr>
              <a:t>đầu</a:t>
            </a:r>
            <a:r>
              <a:rPr lang="en-US" sz="2600" b="1" dirty="0">
                <a:solidFill>
                  <a:srgbClr val="0000FF"/>
                </a:solidFill>
              </a:rPr>
              <a:t> , </a:t>
            </a:r>
            <a:r>
              <a:rPr lang="en-US" sz="2600" b="1" dirty="0" err="1">
                <a:solidFill>
                  <a:srgbClr val="0000FF"/>
                </a:solidFill>
              </a:rPr>
              <a:t>mỗi</a:t>
            </a:r>
            <a:r>
              <a:rPr lang="en-US" sz="2600" b="1" dirty="0">
                <a:solidFill>
                  <a:srgbClr val="0000FF"/>
                </a:solidFill>
              </a:rPr>
              <a:t> ô </a:t>
            </a:r>
            <a:r>
              <a:rPr lang="en-US" sz="2600" b="1" dirty="0" err="1">
                <a:solidFill>
                  <a:srgbClr val="0000FF"/>
                </a:solidFill>
              </a:rPr>
              <a:t>tô</a:t>
            </a:r>
            <a:r>
              <a:rPr lang="en-US" sz="2600" b="1" dirty="0">
                <a:solidFill>
                  <a:srgbClr val="0000FF"/>
                </a:solidFill>
              </a:rPr>
              <a:t> </a:t>
            </a:r>
            <a:r>
              <a:rPr lang="en-US" sz="2600" b="1" dirty="0" err="1">
                <a:solidFill>
                  <a:srgbClr val="0000FF"/>
                </a:solidFill>
              </a:rPr>
              <a:t>chuyển</a:t>
            </a:r>
            <a:r>
              <a:rPr lang="en-US" sz="2600" b="1" dirty="0">
                <a:solidFill>
                  <a:srgbClr val="0000FF"/>
                </a:solidFill>
              </a:rPr>
              <a:t> </a:t>
            </a:r>
            <a:r>
              <a:rPr lang="en-US" sz="2600" b="1" dirty="0" err="1">
                <a:solidFill>
                  <a:srgbClr val="0000FF"/>
                </a:solidFill>
              </a:rPr>
              <a:t>được</a:t>
            </a:r>
            <a:r>
              <a:rPr lang="en-US" sz="2600" b="1" dirty="0">
                <a:solidFill>
                  <a:srgbClr val="0000FF"/>
                </a:solidFill>
              </a:rPr>
              <a:t> 36 </a:t>
            </a:r>
            <a:r>
              <a:rPr lang="en-US" sz="2600" b="1" dirty="0" err="1">
                <a:solidFill>
                  <a:srgbClr val="0000FF"/>
                </a:solidFill>
              </a:rPr>
              <a:t>tạ</a:t>
            </a:r>
            <a:r>
              <a:rPr lang="en-US" sz="2600" b="1" dirty="0">
                <a:solidFill>
                  <a:srgbClr val="0000FF"/>
                </a:solidFill>
              </a:rPr>
              <a:t> </a:t>
            </a:r>
            <a:r>
              <a:rPr lang="en-US" sz="2600" b="1" dirty="0" err="1">
                <a:solidFill>
                  <a:srgbClr val="0000FF"/>
                </a:solidFill>
              </a:rPr>
              <a:t>và</a:t>
            </a:r>
            <a:r>
              <a:rPr lang="en-US" sz="2600" b="1" dirty="0">
                <a:solidFill>
                  <a:srgbClr val="0000FF"/>
                </a:solidFill>
              </a:rPr>
              <a:t> 4 ô </a:t>
            </a:r>
            <a:r>
              <a:rPr lang="en-US" sz="2600" b="1" dirty="0" err="1">
                <a:solidFill>
                  <a:srgbClr val="0000FF"/>
                </a:solidFill>
              </a:rPr>
              <a:t>tô</a:t>
            </a:r>
            <a:r>
              <a:rPr lang="en-US" sz="2600" b="1" dirty="0">
                <a:solidFill>
                  <a:srgbClr val="0000FF"/>
                </a:solidFill>
              </a:rPr>
              <a:t> </a:t>
            </a:r>
            <a:r>
              <a:rPr lang="en-US" sz="2600" b="1" dirty="0" err="1">
                <a:solidFill>
                  <a:srgbClr val="0000FF"/>
                </a:solidFill>
              </a:rPr>
              <a:t>đi</a:t>
            </a:r>
            <a:r>
              <a:rPr lang="en-US" sz="2600" b="1" dirty="0">
                <a:solidFill>
                  <a:srgbClr val="0000FF"/>
                </a:solidFill>
              </a:rPr>
              <a:t> </a:t>
            </a:r>
            <a:r>
              <a:rPr lang="en-US" sz="2600" b="1" dirty="0" err="1">
                <a:solidFill>
                  <a:srgbClr val="0000FF"/>
                </a:solidFill>
              </a:rPr>
              <a:t>sau</a:t>
            </a:r>
            <a:r>
              <a:rPr lang="en-US" sz="2600" b="1" dirty="0">
                <a:solidFill>
                  <a:srgbClr val="0000FF"/>
                </a:solidFill>
              </a:rPr>
              <a:t>, </a:t>
            </a:r>
            <a:r>
              <a:rPr lang="en-US" sz="2600" b="1" dirty="0" err="1">
                <a:solidFill>
                  <a:srgbClr val="0000FF"/>
                </a:solidFill>
              </a:rPr>
              <a:t>mỗi</a:t>
            </a:r>
            <a:r>
              <a:rPr lang="en-US" sz="2600" b="1" dirty="0">
                <a:solidFill>
                  <a:srgbClr val="0000FF"/>
                </a:solidFill>
              </a:rPr>
              <a:t> ô </a:t>
            </a:r>
            <a:r>
              <a:rPr lang="en-US" sz="2600" b="1" dirty="0" err="1">
                <a:solidFill>
                  <a:srgbClr val="0000FF"/>
                </a:solidFill>
              </a:rPr>
              <a:t>tô</a:t>
            </a:r>
            <a:r>
              <a:rPr lang="en-US" sz="2600" b="1" dirty="0">
                <a:solidFill>
                  <a:srgbClr val="0000FF"/>
                </a:solidFill>
              </a:rPr>
              <a:t> </a:t>
            </a:r>
            <a:r>
              <a:rPr lang="en-US" sz="2600" b="1" dirty="0" err="1">
                <a:solidFill>
                  <a:srgbClr val="0000FF"/>
                </a:solidFill>
              </a:rPr>
              <a:t>chuyển</a:t>
            </a:r>
            <a:r>
              <a:rPr lang="en-US" sz="2600" b="1" dirty="0">
                <a:solidFill>
                  <a:srgbClr val="0000FF"/>
                </a:solidFill>
              </a:rPr>
              <a:t> </a:t>
            </a:r>
            <a:r>
              <a:rPr lang="en-US" sz="2600" b="1" dirty="0" err="1">
                <a:solidFill>
                  <a:srgbClr val="0000FF"/>
                </a:solidFill>
              </a:rPr>
              <a:t>được</a:t>
            </a:r>
            <a:r>
              <a:rPr lang="en-US" sz="2600" b="1" dirty="0">
                <a:solidFill>
                  <a:srgbClr val="0000FF"/>
                </a:solidFill>
              </a:rPr>
              <a:t> 45 </a:t>
            </a:r>
            <a:r>
              <a:rPr lang="en-US" sz="2600" b="1" dirty="0" err="1">
                <a:solidFill>
                  <a:srgbClr val="0000FF"/>
                </a:solidFill>
              </a:rPr>
              <a:t>tạ</a:t>
            </a:r>
            <a:r>
              <a:rPr lang="en-US" sz="2600" b="1" dirty="0">
                <a:solidFill>
                  <a:srgbClr val="0000FF"/>
                </a:solidFill>
              </a:rPr>
              <a:t>. </a:t>
            </a:r>
            <a:r>
              <a:rPr lang="en-US" sz="2600" b="1" dirty="0" err="1">
                <a:solidFill>
                  <a:srgbClr val="0000FF"/>
                </a:solidFill>
              </a:rPr>
              <a:t>Hỏi</a:t>
            </a:r>
            <a:r>
              <a:rPr lang="en-US" sz="2600" b="1" dirty="0">
                <a:solidFill>
                  <a:srgbClr val="0000FF"/>
                </a:solidFill>
              </a:rPr>
              <a:t> </a:t>
            </a:r>
            <a:r>
              <a:rPr lang="en-US" sz="2600" b="1" dirty="0" err="1">
                <a:solidFill>
                  <a:srgbClr val="0000FF"/>
                </a:solidFill>
              </a:rPr>
              <a:t>trung</a:t>
            </a:r>
            <a:r>
              <a:rPr lang="en-US" sz="2600" b="1" dirty="0">
                <a:solidFill>
                  <a:srgbClr val="0000FF"/>
                </a:solidFill>
              </a:rPr>
              <a:t> </a:t>
            </a:r>
            <a:r>
              <a:rPr lang="en-US" sz="2600" b="1" dirty="0" err="1">
                <a:solidFill>
                  <a:srgbClr val="0000FF"/>
                </a:solidFill>
              </a:rPr>
              <a:t>bình</a:t>
            </a:r>
            <a:r>
              <a:rPr lang="en-US" sz="2600" b="1" dirty="0">
                <a:solidFill>
                  <a:srgbClr val="0000FF"/>
                </a:solidFill>
              </a:rPr>
              <a:t> </a:t>
            </a:r>
            <a:r>
              <a:rPr lang="en-US" sz="2600" b="1" dirty="0" err="1">
                <a:solidFill>
                  <a:srgbClr val="0000FF"/>
                </a:solidFill>
              </a:rPr>
              <a:t>mỗi</a:t>
            </a:r>
            <a:r>
              <a:rPr lang="en-US" sz="2600" b="1" dirty="0">
                <a:solidFill>
                  <a:srgbClr val="0000FF"/>
                </a:solidFill>
              </a:rPr>
              <a:t> ô </a:t>
            </a:r>
            <a:r>
              <a:rPr lang="en-US" sz="2600" b="1" dirty="0" err="1">
                <a:solidFill>
                  <a:srgbClr val="0000FF"/>
                </a:solidFill>
              </a:rPr>
              <a:t>tô</a:t>
            </a:r>
            <a:r>
              <a:rPr lang="en-US" sz="2600" b="1" dirty="0">
                <a:solidFill>
                  <a:srgbClr val="0000FF"/>
                </a:solidFill>
              </a:rPr>
              <a:t> </a:t>
            </a:r>
            <a:r>
              <a:rPr lang="en-US" sz="2600" b="1" dirty="0" err="1">
                <a:solidFill>
                  <a:srgbClr val="0000FF"/>
                </a:solidFill>
              </a:rPr>
              <a:t>chuyển</a:t>
            </a:r>
            <a:r>
              <a:rPr lang="en-US" sz="2600" b="1" dirty="0">
                <a:solidFill>
                  <a:srgbClr val="0000FF"/>
                </a:solidFill>
              </a:rPr>
              <a:t> </a:t>
            </a:r>
            <a:r>
              <a:rPr lang="en-US" sz="2600" b="1" dirty="0" err="1">
                <a:solidFill>
                  <a:srgbClr val="0000FF"/>
                </a:solidFill>
              </a:rPr>
              <a:t>được</a:t>
            </a:r>
            <a:r>
              <a:rPr lang="en-US" sz="2600" b="1" dirty="0">
                <a:solidFill>
                  <a:srgbClr val="0000FF"/>
                </a:solidFill>
              </a:rPr>
              <a:t> </a:t>
            </a:r>
            <a:r>
              <a:rPr lang="en-US" sz="2600" b="1" dirty="0" err="1">
                <a:solidFill>
                  <a:srgbClr val="0000FF"/>
                </a:solidFill>
              </a:rPr>
              <a:t>bao</a:t>
            </a:r>
            <a:r>
              <a:rPr lang="en-US" sz="2600" b="1" dirty="0">
                <a:solidFill>
                  <a:srgbClr val="0000FF"/>
                </a:solidFill>
              </a:rPr>
              <a:t> </a:t>
            </a:r>
            <a:r>
              <a:rPr lang="en-US" sz="2600" b="1" dirty="0" err="1">
                <a:solidFill>
                  <a:srgbClr val="0000FF"/>
                </a:solidFill>
              </a:rPr>
              <a:t>nhiêu</a:t>
            </a:r>
            <a:r>
              <a:rPr lang="en-US" sz="2600" b="1" dirty="0">
                <a:solidFill>
                  <a:srgbClr val="0000FF"/>
                </a:solidFill>
              </a:rPr>
              <a:t> </a:t>
            </a:r>
            <a:r>
              <a:rPr lang="en-US" sz="2600" b="1" dirty="0" err="1">
                <a:solidFill>
                  <a:srgbClr val="0000FF"/>
                </a:solidFill>
              </a:rPr>
              <a:t>tấn</a:t>
            </a:r>
            <a:r>
              <a:rPr lang="en-US" sz="2600" b="1" dirty="0">
                <a:solidFill>
                  <a:srgbClr val="0000FF"/>
                </a:solidFill>
              </a:rPr>
              <a:t> </a:t>
            </a:r>
            <a:r>
              <a:rPr lang="en-US" sz="2600" b="1" dirty="0" err="1">
                <a:solidFill>
                  <a:srgbClr val="0000FF"/>
                </a:solidFill>
              </a:rPr>
              <a:t>thực</a:t>
            </a:r>
            <a:r>
              <a:rPr lang="en-US" sz="2600" b="1" dirty="0">
                <a:solidFill>
                  <a:srgbClr val="0000FF"/>
                </a:solidFill>
              </a:rPr>
              <a:t> </a:t>
            </a:r>
            <a:r>
              <a:rPr lang="en-US" sz="2600" b="1" dirty="0" err="1">
                <a:solidFill>
                  <a:srgbClr val="0000FF"/>
                </a:solidFill>
              </a:rPr>
              <a:t>phẩm</a:t>
            </a:r>
            <a:r>
              <a:rPr lang="en-US" sz="2600" b="1" dirty="0">
                <a:solidFill>
                  <a:srgbClr val="0000FF"/>
                </a:solidFill>
              </a:rPr>
              <a:t>?</a:t>
            </a:r>
            <a:endParaRPr lang="en-US" sz="2600" dirty="0">
              <a:solidFill>
                <a:srgbClr val="0000FF"/>
              </a:solidFill>
            </a:endParaRPr>
          </a:p>
        </p:txBody>
      </p:sp>
      <p:sp>
        <p:nvSpPr>
          <p:cNvPr id="8213" name="Text Box 21"/>
          <p:cNvSpPr txBox="1">
            <a:spLocks noChangeArrowheads="1"/>
          </p:cNvSpPr>
          <p:nvPr/>
        </p:nvSpPr>
        <p:spPr bwMode="auto">
          <a:xfrm>
            <a:off x="-609600" y="3976687"/>
            <a:ext cx="9144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0000FF"/>
                </a:solidFill>
              </a:rPr>
              <a:t>Tổng</a:t>
            </a:r>
            <a:r>
              <a:rPr lang="en-US" sz="2800" b="1" dirty="0" smtClean="0">
                <a:solidFill>
                  <a:srgbClr val="0000FF"/>
                </a:solidFill>
              </a:rPr>
              <a:t> 9 ô </a:t>
            </a:r>
            <a:r>
              <a:rPr lang="en-US" sz="2800" b="1" dirty="0" err="1" smtClean="0">
                <a:solidFill>
                  <a:srgbClr val="0000FF"/>
                </a:solidFill>
              </a:rPr>
              <a:t>tô</a:t>
            </a:r>
            <a:r>
              <a:rPr lang="en-US" sz="2800" b="1" dirty="0" smtClean="0">
                <a:solidFill>
                  <a:srgbClr val="0000FF"/>
                </a:solidFill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</a:rPr>
              <a:t>chuyển</a:t>
            </a:r>
            <a:r>
              <a:rPr lang="en-US" sz="2800" b="1" dirty="0" smtClean="0">
                <a:solidFill>
                  <a:srgbClr val="0000FF"/>
                </a:solidFill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</a:rPr>
              <a:t>được</a:t>
            </a:r>
            <a:r>
              <a:rPr lang="en-US" sz="2800" b="1" dirty="0" smtClean="0">
                <a:solidFill>
                  <a:srgbClr val="0000FF"/>
                </a:solidFill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</a:rPr>
              <a:t>số</a:t>
            </a:r>
            <a:r>
              <a:rPr lang="en-US" sz="2800" b="1" dirty="0" smtClean="0">
                <a:solidFill>
                  <a:srgbClr val="0000FF"/>
                </a:solidFill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</a:rPr>
              <a:t>thực</a:t>
            </a:r>
            <a:r>
              <a:rPr lang="en-US" sz="2800" b="1" dirty="0" smtClean="0">
                <a:solidFill>
                  <a:srgbClr val="0000FF"/>
                </a:solidFill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</a:rPr>
              <a:t>phẩm</a:t>
            </a:r>
            <a:r>
              <a:rPr lang="en-US" sz="2800" b="1" dirty="0" smtClean="0">
                <a:solidFill>
                  <a:srgbClr val="0000FF"/>
                </a:solidFill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</a:rPr>
              <a:t>là</a:t>
            </a:r>
            <a:r>
              <a:rPr lang="en-US" sz="2800" b="1" dirty="0" smtClean="0">
                <a:solidFill>
                  <a:srgbClr val="0000FF"/>
                </a:solidFill>
              </a:rPr>
              <a:t>:</a:t>
            </a:r>
            <a:endParaRPr lang="en-US" sz="2800" b="1" dirty="0">
              <a:solidFill>
                <a:srgbClr val="0000FF"/>
              </a:solidFill>
            </a:endParaRPr>
          </a:p>
        </p:txBody>
      </p:sp>
      <p:sp>
        <p:nvSpPr>
          <p:cNvPr id="8215" name="Text Box 23"/>
          <p:cNvSpPr txBox="1">
            <a:spLocks noChangeArrowheads="1"/>
          </p:cNvSpPr>
          <p:nvPr/>
        </p:nvSpPr>
        <p:spPr bwMode="auto">
          <a:xfrm>
            <a:off x="-54596" y="4406711"/>
            <a:ext cx="91440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2800" b="1" dirty="0">
                <a:solidFill>
                  <a:srgbClr val="0000FF"/>
                </a:solidFill>
              </a:rPr>
              <a:t>180 + </a:t>
            </a:r>
            <a:r>
              <a:rPr lang="en-US" altLang="en-US" sz="2800" b="1" dirty="0" smtClean="0">
                <a:solidFill>
                  <a:srgbClr val="0000FF"/>
                </a:solidFill>
              </a:rPr>
              <a:t>180=360 (</a:t>
            </a:r>
            <a:r>
              <a:rPr lang="en-US" altLang="en-US" sz="2800" b="1" dirty="0" err="1" smtClean="0">
                <a:solidFill>
                  <a:srgbClr val="0000FF"/>
                </a:solidFill>
              </a:rPr>
              <a:t>tạ</a:t>
            </a:r>
            <a:r>
              <a:rPr lang="en-US" altLang="en-US" sz="2800" b="1" dirty="0" smtClean="0">
                <a:solidFill>
                  <a:srgbClr val="0000FF"/>
                </a:solidFill>
              </a:rPr>
              <a:t>)</a:t>
            </a:r>
            <a:endParaRPr lang="en-US" sz="2800" b="1" dirty="0"/>
          </a:p>
        </p:txBody>
      </p:sp>
      <p:sp>
        <p:nvSpPr>
          <p:cNvPr id="8198" name="Text Box 6"/>
          <p:cNvSpPr txBox="1">
            <a:spLocks noChangeArrowheads="1"/>
          </p:cNvSpPr>
          <p:nvPr/>
        </p:nvSpPr>
        <p:spPr bwMode="auto">
          <a:xfrm>
            <a:off x="-14288" y="1647825"/>
            <a:ext cx="91582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2800" b="1" u="sng" dirty="0" err="1">
                <a:solidFill>
                  <a:srgbClr val="800000"/>
                </a:solidFill>
              </a:rPr>
              <a:t>Bài</a:t>
            </a:r>
            <a:r>
              <a:rPr lang="en-US" altLang="en-US" sz="2800" b="1" u="sng" dirty="0">
                <a:solidFill>
                  <a:srgbClr val="800000"/>
                </a:solidFill>
              </a:rPr>
              <a:t> </a:t>
            </a:r>
            <a:r>
              <a:rPr lang="en-US" altLang="en-US" sz="2800" b="1" u="sng" dirty="0" err="1">
                <a:solidFill>
                  <a:srgbClr val="800000"/>
                </a:solidFill>
              </a:rPr>
              <a:t>giải</a:t>
            </a:r>
            <a:r>
              <a:rPr lang="en-US" altLang="en-US" sz="2800" b="1" u="sng" dirty="0">
                <a:solidFill>
                  <a:srgbClr val="800000"/>
                </a:solidFill>
              </a:rPr>
              <a:t>:</a:t>
            </a:r>
          </a:p>
        </p:txBody>
      </p:sp>
      <p:sp>
        <p:nvSpPr>
          <p:cNvPr id="2" name="Text Box 21"/>
          <p:cNvSpPr txBox="1">
            <a:spLocks noChangeArrowheads="1"/>
          </p:cNvSpPr>
          <p:nvPr/>
        </p:nvSpPr>
        <p:spPr bwMode="auto">
          <a:xfrm>
            <a:off x="0" y="2208213"/>
            <a:ext cx="9144000" cy="43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altLang="en-US" sz="2800" b="1">
                <a:solidFill>
                  <a:srgbClr val="0000FF"/>
                </a:solidFill>
              </a:rPr>
              <a:t>5 ô tô đầu chuyển được số thực phẩm là:</a:t>
            </a:r>
            <a:endParaRPr lang="en-US" altLang="en-US" sz="2800" b="1" u="sng">
              <a:solidFill>
                <a:srgbClr val="0000FF"/>
              </a:solidFill>
            </a:endParaRPr>
          </a:p>
        </p:txBody>
      </p:sp>
      <p:sp>
        <p:nvSpPr>
          <p:cNvPr id="3" name="Rectangle 22"/>
          <p:cNvSpPr>
            <a:spLocks noChangeArrowheads="1"/>
          </p:cNvSpPr>
          <p:nvPr/>
        </p:nvSpPr>
        <p:spPr bwMode="auto">
          <a:xfrm>
            <a:off x="-14288" y="2587625"/>
            <a:ext cx="9144001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2800" b="1" dirty="0">
                <a:solidFill>
                  <a:srgbClr val="0000FF"/>
                </a:solidFill>
              </a:rPr>
              <a:t>36 x 5 =  = 180 ( </a:t>
            </a:r>
            <a:r>
              <a:rPr lang="en-US" altLang="en-US" sz="2800" b="1" dirty="0" err="1">
                <a:solidFill>
                  <a:srgbClr val="0000FF"/>
                </a:solidFill>
              </a:rPr>
              <a:t>tạ</a:t>
            </a:r>
            <a:r>
              <a:rPr lang="en-US" altLang="en-US" sz="2800" b="1" dirty="0">
                <a:solidFill>
                  <a:srgbClr val="0000FF"/>
                </a:solidFill>
              </a:rPr>
              <a:t>)</a:t>
            </a:r>
          </a:p>
        </p:txBody>
      </p:sp>
      <p:sp>
        <p:nvSpPr>
          <p:cNvPr id="8216" name="Rectangle 24"/>
          <p:cNvSpPr>
            <a:spLocks noChangeArrowheads="1"/>
          </p:cNvSpPr>
          <p:nvPr/>
        </p:nvSpPr>
        <p:spPr bwMode="auto">
          <a:xfrm>
            <a:off x="-1287" y="5024438"/>
            <a:ext cx="9144001" cy="43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altLang="en-US" sz="2800" b="1" dirty="0" err="1">
                <a:solidFill>
                  <a:srgbClr val="0000FF"/>
                </a:solidFill>
              </a:rPr>
              <a:t>Trung</a:t>
            </a:r>
            <a:r>
              <a:rPr lang="en-US" altLang="en-US" sz="2800" b="1" dirty="0">
                <a:solidFill>
                  <a:srgbClr val="0000FF"/>
                </a:solidFill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</a:rPr>
              <a:t>bình</a:t>
            </a:r>
            <a:r>
              <a:rPr lang="en-US" altLang="en-US" sz="2800" b="1" dirty="0">
                <a:solidFill>
                  <a:srgbClr val="0000FF"/>
                </a:solidFill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</a:rPr>
              <a:t>mỗi</a:t>
            </a:r>
            <a:r>
              <a:rPr lang="en-US" altLang="en-US" sz="2800" b="1" dirty="0">
                <a:solidFill>
                  <a:srgbClr val="0000FF"/>
                </a:solidFill>
              </a:rPr>
              <a:t> ô </a:t>
            </a:r>
            <a:r>
              <a:rPr lang="en-US" altLang="en-US" sz="2800" b="1" dirty="0" err="1">
                <a:solidFill>
                  <a:srgbClr val="0000FF"/>
                </a:solidFill>
              </a:rPr>
              <a:t>tô</a:t>
            </a:r>
            <a:r>
              <a:rPr lang="en-US" altLang="en-US" sz="2800" b="1" dirty="0">
                <a:solidFill>
                  <a:srgbClr val="0000FF"/>
                </a:solidFill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</a:rPr>
              <a:t>chuyển</a:t>
            </a:r>
            <a:r>
              <a:rPr lang="en-US" altLang="en-US" sz="2800" b="1" dirty="0">
                <a:solidFill>
                  <a:srgbClr val="0000FF"/>
                </a:solidFill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</a:rPr>
              <a:t>được</a:t>
            </a:r>
            <a:r>
              <a:rPr lang="en-US" altLang="en-US" sz="2800" b="1" dirty="0">
                <a:solidFill>
                  <a:srgbClr val="0000FF"/>
                </a:solidFill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</a:rPr>
              <a:t>số</a:t>
            </a:r>
            <a:r>
              <a:rPr lang="en-US" altLang="en-US" sz="2800" b="1" dirty="0">
                <a:solidFill>
                  <a:srgbClr val="0000FF"/>
                </a:solidFill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</a:rPr>
              <a:t>thực</a:t>
            </a:r>
            <a:r>
              <a:rPr lang="en-US" altLang="en-US" sz="2800" b="1" dirty="0">
                <a:solidFill>
                  <a:srgbClr val="0000FF"/>
                </a:solidFill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</a:rPr>
              <a:t>phẩm</a:t>
            </a:r>
            <a:r>
              <a:rPr lang="en-US" altLang="en-US" sz="2800" b="1" dirty="0">
                <a:solidFill>
                  <a:srgbClr val="0000FF"/>
                </a:solidFill>
              </a:rPr>
              <a:t>  </a:t>
            </a:r>
            <a:r>
              <a:rPr lang="en-US" altLang="en-US" sz="2800" b="1" dirty="0" err="1">
                <a:solidFill>
                  <a:srgbClr val="0000FF"/>
                </a:solidFill>
              </a:rPr>
              <a:t>là</a:t>
            </a:r>
            <a:r>
              <a:rPr lang="en-US" altLang="en-US" sz="2800" b="1" dirty="0">
                <a:solidFill>
                  <a:srgbClr val="0000FF"/>
                </a:solidFill>
              </a:rPr>
              <a:t>:</a:t>
            </a:r>
          </a:p>
        </p:txBody>
      </p:sp>
      <p:sp>
        <p:nvSpPr>
          <p:cNvPr id="8217" name="Rectangle 25"/>
          <p:cNvSpPr>
            <a:spLocks noChangeArrowheads="1"/>
          </p:cNvSpPr>
          <p:nvPr/>
        </p:nvSpPr>
        <p:spPr bwMode="auto">
          <a:xfrm>
            <a:off x="12107" y="5472420"/>
            <a:ext cx="9144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2800" b="1" dirty="0" smtClean="0">
                <a:solidFill>
                  <a:srgbClr val="0000FF"/>
                </a:solidFill>
              </a:rPr>
              <a:t>360 : 9= </a:t>
            </a:r>
            <a:r>
              <a:rPr lang="en-US" altLang="en-US" sz="2800" b="1" dirty="0">
                <a:solidFill>
                  <a:srgbClr val="0000FF"/>
                </a:solidFill>
              </a:rPr>
              <a:t>40 ( </a:t>
            </a:r>
            <a:r>
              <a:rPr lang="en-US" altLang="en-US" sz="2800" b="1" dirty="0" err="1">
                <a:solidFill>
                  <a:srgbClr val="0000FF"/>
                </a:solidFill>
              </a:rPr>
              <a:t>tạ</a:t>
            </a:r>
            <a:r>
              <a:rPr lang="en-US" altLang="en-US" sz="2800" b="1" dirty="0">
                <a:solidFill>
                  <a:srgbClr val="0000FF"/>
                </a:solidFill>
              </a:rPr>
              <a:t>) </a:t>
            </a:r>
          </a:p>
        </p:txBody>
      </p:sp>
      <p:sp>
        <p:nvSpPr>
          <p:cNvPr id="8219" name="Rectangle 27"/>
          <p:cNvSpPr>
            <a:spLocks noChangeArrowheads="1"/>
          </p:cNvSpPr>
          <p:nvPr/>
        </p:nvSpPr>
        <p:spPr bwMode="auto">
          <a:xfrm>
            <a:off x="5916612" y="6225123"/>
            <a:ext cx="3071813" cy="43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en-US" altLang="en-US" sz="2800" b="1" dirty="0" err="1">
                <a:solidFill>
                  <a:srgbClr val="0000FF"/>
                </a:solidFill>
              </a:rPr>
              <a:t>Đáp</a:t>
            </a:r>
            <a:r>
              <a:rPr lang="en-US" altLang="en-US" sz="2800" b="1" dirty="0">
                <a:solidFill>
                  <a:srgbClr val="0000FF"/>
                </a:solidFill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</a:rPr>
              <a:t>sô</a:t>
            </a:r>
            <a:r>
              <a:rPr lang="en-US" altLang="en-US" sz="2800" b="1" dirty="0">
                <a:solidFill>
                  <a:srgbClr val="0000FF"/>
                </a:solidFill>
              </a:rPr>
              <a:t>́: 4 </a:t>
            </a:r>
            <a:r>
              <a:rPr lang="en-US" altLang="en-US" sz="2800" b="1" dirty="0" err="1">
                <a:solidFill>
                  <a:srgbClr val="0000FF"/>
                </a:solidFill>
              </a:rPr>
              <a:t>tấn</a:t>
            </a:r>
            <a:r>
              <a:rPr lang="en-US" altLang="en-US" sz="2800" b="1" dirty="0">
                <a:solidFill>
                  <a:srgbClr val="0000FF"/>
                </a:solidFill>
              </a:rPr>
              <a:t>.</a:t>
            </a:r>
          </a:p>
        </p:txBody>
      </p:sp>
      <p:sp>
        <p:nvSpPr>
          <p:cNvPr id="4" name="Text Box 21"/>
          <p:cNvSpPr txBox="1">
            <a:spLocks noChangeArrowheads="1"/>
          </p:cNvSpPr>
          <p:nvPr/>
        </p:nvSpPr>
        <p:spPr bwMode="auto">
          <a:xfrm>
            <a:off x="-14288" y="3162300"/>
            <a:ext cx="9144001" cy="43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altLang="en-US" sz="2800" b="1" dirty="0">
                <a:solidFill>
                  <a:srgbClr val="0000FF"/>
                </a:solidFill>
              </a:rPr>
              <a:t>4 ô </a:t>
            </a:r>
            <a:r>
              <a:rPr lang="en-US" altLang="en-US" sz="2800" b="1" dirty="0" err="1">
                <a:solidFill>
                  <a:srgbClr val="0000FF"/>
                </a:solidFill>
              </a:rPr>
              <a:t>tô</a:t>
            </a:r>
            <a:r>
              <a:rPr lang="en-US" altLang="en-US" sz="2800" b="1" dirty="0">
                <a:solidFill>
                  <a:srgbClr val="0000FF"/>
                </a:solidFill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</a:rPr>
              <a:t>sau</a:t>
            </a:r>
            <a:r>
              <a:rPr lang="en-US" altLang="en-US" sz="2800" b="1" dirty="0">
                <a:solidFill>
                  <a:srgbClr val="0000FF"/>
                </a:solidFill>
              </a:rPr>
              <a:t>  </a:t>
            </a:r>
            <a:r>
              <a:rPr lang="en-US" altLang="en-US" sz="2800" b="1" dirty="0" err="1">
                <a:solidFill>
                  <a:srgbClr val="0000FF"/>
                </a:solidFill>
              </a:rPr>
              <a:t>chuyển</a:t>
            </a:r>
            <a:r>
              <a:rPr lang="en-US" altLang="en-US" sz="2800" b="1" dirty="0">
                <a:solidFill>
                  <a:srgbClr val="0000FF"/>
                </a:solidFill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</a:rPr>
              <a:t>được</a:t>
            </a:r>
            <a:r>
              <a:rPr lang="en-US" altLang="en-US" sz="2800" b="1" dirty="0">
                <a:solidFill>
                  <a:srgbClr val="0000FF"/>
                </a:solidFill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</a:rPr>
              <a:t>số</a:t>
            </a:r>
            <a:r>
              <a:rPr lang="en-US" altLang="en-US" sz="2800" b="1" dirty="0">
                <a:solidFill>
                  <a:srgbClr val="0000FF"/>
                </a:solidFill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</a:rPr>
              <a:t>thực</a:t>
            </a:r>
            <a:r>
              <a:rPr lang="en-US" altLang="en-US" sz="2800" b="1" dirty="0">
                <a:solidFill>
                  <a:srgbClr val="0000FF"/>
                </a:solidFill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</a:rPr>
              <a:t>phẩm</a:t>
            </a:r>
            <a:r>
              <a:rPr lang="en-US" altLang="en-US" sz="2800" b="1" dirty="0">
                <a:solidFill>
                  <a:srgbClr val="0000FF"/>
                </a:solidFill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</a:rPr>
              <a:t>là</a:t>
            </a:r>
            <a:r>
              <a:rPr lang="en-US" altLang="en-US" sz="2800" b="1" dirty="0">
                <a:solidFill>
                  <a:srgbClr val="0000FF"/>
                </a:solidFill>
              </a:rPr>
              <a:t>:</a:t>
            </a:r>
            <a:endParaRPr lang="en-US" altLang="en-US" sz="2800" b="1" u="sng" dirty="0">
              <a:solidFill>
                <a:srgbClr val="0000FF"/>
              </a:solidFill>
            </a:endParaRPr>
          </a:p>
        </p:txBody>
      </p:sp>
      <p:sp>
        <p:nvSpPr>
          <p:cNvPr id="5" name="Rectangle 22"/>
          <p:cNvSpPr>
            <a:spLocks noChangeArrowheads="1"/>
          </p:cNvSpPr>
          <p:nvPr/>
        </p:nvSpPr>
        <p:spPr bwMode="auto">
          <a:xfrm>
            <a:off x="-77788" y="3595688"/>
            <a:ext cx="906621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2800" b="1" dirty="0">
                <a:solidFill>
                  <a:srgbClr val="0000FF"/>
                </a:solidFill>
              </a:rPr>
              <a:t>45  x 4 =  180 ( </a:t>
            </a:r>
            <a:r>
              <a:rPr lang="en-US" altLang="en-US" sz="2800" b="1" dirty="0" err="1">
                <a:solidFill>
                  <a:srgbClr val="0000FF"/>
                </a:solidFill>
              </a:rPr>
              <a:t>tạ</a:t>
            </a:r>
            <a:r>
              <a:rPr lang="en-US" altLang="en-US" sz="2800" b="1" dirty="0">
                <a:solidFill>
                  <a:srgbClr val="0000FF"/>
                </a:solidFill>
              </a:rPr>
              <a:t>)</a:t>
            </a:r>
          </a:p>
        </p:txBody>
      </p:sp>
      <p:sp>
        <p:nvSpPr>
          <p:cNvPr id="8225" name="Text Box 33"/>
          <p:cNvSpPr txBox="1">
            <a:spLocks noChangeArrowheads="1"/>
          </p:cNvSpPr>
          <p:nvPr/>
        </p:nvSpPr>
        <p:spPr bwMode="auto">
          <a:xfrm>
            <a:off x="5916612" y="5472420"/>
            <a:ext cx="28448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2800" b="1" dirty="0" err="1" smtClean="0"/>
              <a:t>Đổi</a:t>
            </a:r>
            <a:r>
              <a:rPr lang="en-US" sz="2800" b="1" dirty="0" smtClean="0"/>
              <a:t> 40 </a:t>
            </a:r>
            <a:r>
              <a:rPr lang="en-US" sz="2800" b="1" dirty="0" err="1" smtClean="0"/>
              <a:t>tạ</a:t>
            </a:r>
            <a:r>
              <a:rPr lang="en-US" sz="2800" b="1" dirty="0" smtClean="0"/>
              <a:t>= </a:t>
            </a:r>
            <a:r>
              <a:rPr lang="en-US" sz="2800" b="1" dirty="0"/>
              <a:t>4 </a:t>
            </a:r>
            <a:r>
              <a:rPr lang="en-US" sz="2800" b="1" dirty="0" err="1"/>
              <a:t>tấn</a:t>
            </a:r>
            <a:endParaRPr 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820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820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8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8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9" dur="80"/>
                                        <p:tgtEl>
                                          <p:spTgt spid="82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0" dur="80"/>
                                        <p:tgtEl>
                                          <p:spTgt spid="82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80"/>
                                        <p:tgtEl>
                                          <p:spTgt spid="82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6" dur="80"/>
                                        <p:tgtEl>
                                          <p:spTgt spid="82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7" dur="80"/>
                                        <p:tgtEl>
                                          <p:spTgt spid="82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80"/>
                                        <p:tgtEl>
                                          <p:spTgt spid="82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3" dur="80"/>
                                        <p:tgtEl>
                                          <p:spTgt spid="82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4" dur="80"/>
                                        <p:tgtEl>
                                          <p:spTgt spid="82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80"/>
                                        <p:tgtEl>
                                          <p:spTgt spid="82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0" dur="80"/>
                                        <p:tgtEl>
                                          <p:spTgt spid="82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1" dur="80"/>
                                        <p:tgtEl>
                                          <p:spTgt spid="82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80"/>
                                        <p:tgtEl>
                                          <p:spTgt spid="82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5" grpId="0"/>
      <p:bldP spid="8213" grpId="0"/>
      <p:bldP spid="8215" grpId="0"/>
      <p:bldP spid="8198" grpId="0"/>
      <p:bldP spid="2" grpId="0"/>
      <p:bldP spid="3" grpId="0"/>
      <p:bldP spid="8216" grpId="0"/>
      <p:bldP spid="8217" grpId="0"/>
      <p:bldP spid="8219" grpId="0"/>
      <p:bldP spid="4" grpId="0"/>
      <p:bldP spid="5" grpId="0"/>
      <p:bldP spid="822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8" name="Text Box 4"/>
          <p:cNvSpPr txBox="1">
            <a:spLocks noChangeArrowheads="1"/>
          </p:cNvSpPr>
          <p:nvPr/>
        </p:nvSpPr>
        <p:spPr bwMode="auto">
          <a:xfrm>
            <a:off x="14288" y="1111250"/>
            <a:ext cx="91440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en-US" sz="2600" b="1">
                <a:solidFill>
                  <a:srgbClr val="0000FF"/>
                </a:solidFill>
              </a:rPr>
              <a:t>* Bài 5: </a:t>
            </a:r>
            <a:endParaRPr lang="en-US" sz="2600">
              <a:solidFill>
                <a:srgbClr val="0000FF"/>
              </a:solidFill>
            </a:endParaRPr>
          </a:p>
        </p:txBody>
      </p:sp>
      <p:sp>
        <p:nvSpPr>
          <p:cNvPr id="52229" name="Text Box 5"/>
          <p:cNvSpPr txBox="1">
            <a:spLocks noChangeArrowheads="1"/>
          </p:cNvSpPr>
          <p:nvPr/>
        </p:nvSpPr>
        <p:spPr bwMode="auto">
          <a:xfrm>
            <a:off x="0" y="35083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400" b="1">
                <a:solidFill>
                  <a:srgbClr val="0000FF"/>
                </a:solidFill>
              </a:rPr>
              <a:t>Toán</a:t>
            </a:r>
          </a:p>
        </p:txBody>
      </p:sp>
      <p:sp>
        <p:nvSpPr>
          <p:cNvPr id="52231" name="Text Box 7"/>
          <p:cNvSpPr txBox="1">
            <a:spLocks noChangeArrowheads="1"/>
          </p:cNvSpPr>
          <p:nvPr/>
        </p:nvSpPr>
        <p:spPr bwMode="auto">
          <a:xfrm>
            <a:off x="14288" y="80803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400" b="1" dirty="0" err="1"/>
              <a:t>Luyện</a:t>
            </a:r>
            <a:r>
              <a:rPr lang="en-US" sz="2400" b="1" dirty="0"/>
              <a:t> </a:t>
            </a:r>
            <a:r>
              <a:rPr lang="en-US" sz="2400" b="1" dirty="0" err="1"/>
              <a:t>tập</a:t>
            </a:r>
            <a:endParaRPr lang="en-US" sz="2400" b="1" dirty="0"/>
          </a:p>
        </p:txBody>
      </p:sp>
      <p:sp>
        <p:nvSpPr>
          <p:cNvPr id="8198" name="Text Box 6"/>
          <p:cNvSpPr txBox="1">
            <a:spLocks noChangeArrowheads="1"/>
          </p:cNvSpPr>
          <p:nvPr/>
        </p:nvSpPr>
        <p:spPr bwMode="auto">
          <a:xfrm>
            <a:off x="-28575" y="1600200"/>
            <a:ext cx="9158288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800" b="1" dirty="0">
                <a:solidFill>
                  <a:srgbClr val="800000"/>
                </a:solidFill>
              </a:rPr>
              <a:t>a. </a:t>
            </a:r>
            <a:r>
              <a:rPr lang="en-US" altLang="en-US" sz="2800" b="1" dirty="0" err="1">
                <a:solidFill>
                  <a:srgbClr val="800000"/>
                </a:solidFill>
              </a:rPr>
              <a:t>Số</a:t>
            </a:r>
            <a:r>
              <a:rPr lang="en-US" altLang="en-US" sz="2800" b="1" dirty="0">
                <a:solidFill>
                  <a:srgbClr val="800000"/>
                </a:solidFill>
              </a:rPr>
              <a:t> </a:t>
            </a:r>
            <a:r>
              <a:rPr lang="en-US" altLang="en-US" sz="2800" b="1" u="sng" dirty="0" err="1">
                <a:solidFill>
                  <a:srgbClr val="800000"/>
                </a:solidFill>
              </a:rPr>
              <a:t>trung</a:t>
            </a:r>
            <a:r>
              <a:rPr lang="en-US" altLang="en-US" sz="2800" b="1" u="sng" dirty="0">
                <a:solidFill>
                  <a:srgbClr val="800000"/>
                </a:solidFill>
              </a:rPr>
              <a:t> </a:t>
            </a:r>
            <a:r>
              <a:rPr lang="en-US" altLang="en-US" sz="2800" b="1" u="sng" dirty="0" err="1">
                <a:solidFill>
                  <a:srgbClr val="800000"/>
                </a:solidFill>
              </a:rPr>
              <a:t>bình</a:t>
            </a:r>
            <a:r>
              <a:rPr lang="en-US" altLang="en-US" sz="2800" b="1" u="sng" dirty="0">
                <a:solidFill>
                  <a:srgbClr val="800000"/>
                </a:solidFill>
              </a:rPr>
              <a:t> </a:t>
            </a:r>
            <a:r>
              <a:rPr lang="en-US" altLang="en-US" sz="2800" b="1" u="sng" dirty="0" err="1">
                <a:solidFill>
                  <a:srgbClr val="800000"/>
                </a:solidFill>
              </a:rPr>
              <a:t>cộng</a:t>
            </a:r>
            <a:r>
              <a:rPr lang="en-US" altLang="en-US" sz="2800" b="1" u="sng" dirty="0">
                <a:solidFill>
                  <a:srgbClr val="800000"/>
                </a:solidFill>
              </a:rPr>
              <a:t> </a:t>
            </a:r>
            <a:r>
              <a:rPr lang="en-US" altLang="en-US" sz="2800" b="1" dirty="0" err="1">
                <a:solidFill>
                  <a:srgbClr val="800000"/>
                </a:solidFill>
              </a:rPr>
              <a:t>của</a:t>
            </a:r>
            <a:r>
              <a:rPr lang="en-US" altLang="en-US" sz="2800" b="1" dirty="0">
                <a:solidFill>
                  <a:srgbClr val="800000"/>
                </a:solidFill>
              </a:rPr>
              <a:t> </a:t>
            </a:r>
            <a:r>
              <a:rPr lang="en-US" altLang="en-US" sz="2800" b="1" dirty="0" err="1">
                <a:solidFill>
                  <a:srgbClr val="800000"/>
                </a:solidFill>
              </a:rPr>
              <a:t>hai</a:t>
            </a:r>
            <a:r>
              <a:rPr lang="en-US" altLang="en-US" sz="2800" b="1" dirty="0">
                <a:solidFill>
                  <a:srgbClr val="800000"/>
                </a:solidFill>
              </a:rPr>
              <a:t> </a:t>
            </a:r>
            <a:r>
              <a:rPr lang="en-US" altLang="en-US" sz="2800" b="1" dirty="0" err="1">
                <a:solidFill>
                  <a:srgbClr val="800000"/>
                </a:solidFill>
              </a:rPr>
              <a:t>số</a:t>
            </a:r>
            <a:r>
              <a:rPr lang="en-US" altLang="en-US" sz="2800" b="1" dirty="0">
                <a:solidFill>
                  <a:srgbClr val="800000"/>
                </a:solidFill>
              </a:rPr>
              <a:t> </a:t>
            </a:r>
            <a:r>
              <a:rPr lang="en-US" altLang="en-US" sz="2800" b="1" dirty="0" err="1">
                <a:solidFill>
                  <a:srgbClr val="800000"/>
                </a:solidFill>
              </a:rPr>
              <a:t>bằng</a:t>
            </a:r>
            <a:r>
              <a:rPr lang="en-US" altLang="en-US" sz="2800" b="1" dirty="0">
                <a:solidFill>
                  <a:srgbClr val="800000"/>
                </a:solidFill>
              </a:rPr>
              <a:t> </a:t>
            </a:r>
            <a:r>
              <a:rPr lang="en-US" altLang="en-US" sz="2800" b="1" dirty="0"/>
              <a:t>9</a:t>
            </a:r>
            <a:r>
              <a:rPr lang="en-US" altLang="en-US" sz="2800" b="1" dirty="0">
                <a:solidFill>
                  <a:srgbClr val="800000"/>
                </a:solidFill>
              </a:rPr>
              <a:t>. </a:t>
            </a:r>
            <a:r>
              <a:rPr lang="en-US" altLang="en-US" sz="2800" b="1" dirty="0" err="1">
                <a:solidFill>
                  <a:srgbClr val="800000"/>
                </a:solidFill>
              </a:rPr>
              <a:t>Biết</a:t>
            </a:r>
            <a:r>
              <a:rPr lang="en-US" altLang="en-US" sz="2800" b="1" dirty="0">
                <a:solidFill>
                  <a:srgbClr val="800000"/>
                </a:solidFill>
              </a:rPr>
              <a:t> </a:t>
            </a:r>
            <a:r>
              <a:rPr lang="en-US" altLang="en-US" sz="2800" b="1" dirty="0" err="1">
                <a:solidFill>
                  <a:srgbClr val="800000"/>
                </a:solidFill>
              </a:rPr>
              <a:t>một</a:t>
            </a:r>
            <a:r>
              <a:rPr lang="en-US" altLang="en-US" sz="2800" b="1" dirty="0">
                <a:solidFill>
                  <a:srgbClr val="800000"/>
                </a:solidFill>
              </a:rPr>
              <a:t> </a:t>
            </a:r>
            <a:r>
              <a:rPr lang="en-US" altLang="en-US" sz="2800" b="1" dirty="0" err="1">
                <a:solidFill>
                  <a:srgbClr val="800000"/>
                </a:solidFill>
              </a:rPr>
              <a:t>trong</a:t>
            </a:r>
            <a:r>
              <a:rPr lang="en-US" altLang="en-US" sz="2800" b="1" dirty="0">
                <a:solidFill>
                  <a:srgbClr val="800000"/>
                </a:solidFill>
              </a:rPr>
              <a:t> </a:t>
            </a:r>
            <a:r>
              <a:rPr lang="en-US" altLang="en-US" sz="2800" b="1" dirty="0" err="1">
                <a:solidFill>
                  <a:srgbClr val="800000"/>
                </a:solidFill>
              </a:rPr>
              <a:t>hai</a:t>
            </a:r>
            <a:r>
              <a:rPr lang="en-US" altLang="en-US" sz="2800" b="1" dirty="0">
                <a:solidFill>
                  <a:srgbClr val="800000"/>
                </a:solidFill>
              </a:rPr>
              <a:t> </a:t>
            </a:r>
            <a:r>
              <a:rPr lang="en-US" altLang="en-US" sz="2800" b="1" dirty="0" err="1">
                <a:solidFill>
                  <a:srgbClr val="800000"/>
                </a:solidFill>
              </a:rPr>
              <a:t>số</a:t>
            </a:r>
            <a:r>
              <a:rPr lang="en-US" altLang="en-US" sz="2800" b="1" dirty="0">
                <a:solidFill>
                  <a:srgbClr val="800000"/>
                </a:solidFill>
              </a:rPr>
              <a:t> </a:t>
            </a:r>
            <a:r>
              <a:rPr lang="en-US" altLang="en-US" sz="2800" b="1" dirty="0" err="1">
                <a:solidFill>
                  <a:srgbClr val="800000"/>
                </a:solidFill>
              </a:rPr>
              <a:t>đó</a:t>
            </a:r>
            <a:r>
              <a:rPr lang="en-US" altLang="en-US" sz="2800" b="1" dirty="0">
                <a:solidFill>
                  <a:srgbClr val="800000"/>
                </a:solidFill>
              </a:rPr>
              <a:t> </a:t>
            </a:r>
            <a:r>
              <a:rPr lang="en-US" altLang="en-US" sz="2800" b="1" dirty="0" err="1">
                <a:solidFill>
                  <a:srgbClr val="800000"/>
                </a:solidFill>
              </a:rPr>
              <a:t>bằng</a:t>
            </a:r>
            <a:r>
              <a:rPr lang="en-US" altLang="en-US" sz="2800" b="1" dirty="0">
                <a:solidFill>
                  <a:srgbClr val="800000"/>
                </a:solidFill>
              </a:rPr>
              <a:t> 12. </a:t>
            </a:r>
            <a:r>
              <a:rPr lang="en-US" altLang="en-US" sz="2800" b="1" dirty="0" err="1">
                <a:solidFill>
                  <a:srgbClr val="800000"/>
                </a:solidFill>
              </a:rPr>
              <a:t>Tìm</a:t>
            </a:r>
            <a:r>
              <a:rPr lang="en-US" altLang="en-US" sz="2800" b="1" dirty="0">
                <a:solidFill>
                  <a:srgbClr val="800000"/>
                </a:solidFill>
              </a:rPr>
              <a:t> </a:t>
            </a:r>
            <a:r>
              <a:rPr lang="en-US" altLang="en-US" sz="2800" b="1" dirty="0" err="1">
                <a:solidFill>
                  <a:srgbClr val="800000"/>
                </a:solidFill>
              </a:rPr>
              <a:t>số</a:t>
            </a:r>
            <a:r>
              <a:rPr lang="en-US" altLang="en-US" sz="2800" b="1" dirty="0">
                <a:solidFill>
                  <a:srgbClr val="800000"/>
                </a:solidFill>
              </a:rPr>
              <a:t> </a:t>
            </a:r>
            <a:r>
              <a:rPr lang="en-US" altLang="en-US" sz="2800" b="1" dirty="0" err="1">
                <a:solidFill>
                  <a:srgbClr val="800000"/>
                </a:solidFill>
              </a:rPr>
              <a:t>kia</a:t>
            </a:r>
            <a:r>
              <a:rPr lang="en-US" altLang="en-US" sz="2800" b="1" dirty="0" smtClean="0">
                <a:solidFill>
                  <a:srgbClr val="800000"/>
                </a:solidFill>
              </a:rPr>
              <a:t>. </a:t>
            </a:r>
            <a:endParaRPr lang="en-US" altLang="en-US" sz="2800" b="1" dirty="0">
              <a:solidFill>
                <a:srgbClr val="800000"/>
              </a:solidFill>
            </a:endParaRPr>
          </a:p>
        </p:txBody>
      </p:sp>
      <p:sp>
        <p:nvSpPr>
          <p:cNvPr id="8213" name="Text Box 21"/>
          <p:cNvSpPr txBox="1">
            <a:spLocks noChangeArrowheads="1"/>
          </p:cNvSpPr>
          <p:nvPr/>
        </p:nvSpPr>
        <p:spPr bwMode="auto">
          <a:xfrm>
            <a:off x="1600200" y="2544763"/>
            <a:ext cx="2438400" cy="43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altLang="en-US" sz="2800" b="1">
                <a:solidFill>
                  <a:srgbClr val="006600"/>
                </a:solidFill>
              </a:rPr>
              <a:t>Bài giải</a:t>
            </a:r>
            <a:endParaRPr lang="en-US" altLang="en-US" sz="2800" b="1" u="sng">
              <a:solidFill>
                <a:srgbClr val="006600"/>
              </a:solidFill>
            </a:endParaRPr>
          </a:p>
        </p:txBody>
      </p:sp>
      <p:sp>
        <p:nvSpPr>
          <p:cNvPr id="8214" name="Rectangle 22"/>
          <p:cNvSpPr>
            <a:spLocks noChangeArrowheads="1"/>
          </p:cNvSpPr>
          <p:nvPr/>
        </p:nvSpPr>
        <p:spPr bwMode="auto">
          <a:xfrm>
            <a:off x="275432" y="2936081"/>
            <a:ext cx="4024312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rgbClr val="0000FF"/>
                </a:solidFill>
              </a:rPr>
              <a:t>Tổng hai số là: </a:t>
            </a:r>
          </a:p>
        </p:txBody>
      </p:sp>
      <p:sp>
        <p:nvSpPr>
          <p:cNvPr id="2" name="Text Box 21"/>
          <p:cNvSpPr txBox="1">
            <a:spLocks noChangeArrowheads="1"/>
          </p:cNvSpPr>
          <p:nvPr/>
        </p:nvSpPr>
        <p:spPr bwMode="auto">
          <a:xfrm>
            <a:off x="275432" y="3582988"/>
            <a:ext cx="3721100" cy="43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en-US" altLang="en-US" sz="2800" b="1" dirty="0" err="1">
                <a:solidFill>
                  <a:srgbClr val="0000FF"/>
                </a:solidFill>
              </a:rPr>
              <a:t>Số</a:t>
            </a:r>
            <a:r>
              <a:rPr lang="en-US" altLang="en-US" sz="2800" b="1" dirty="0">
                <a:solidFill>
                  <a:srgbClr val="0000FF"/>
                </a:solidFill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</a:rPr>
              <a:t>kia</a:t>
            </a:r>
            <a:r>
              <a:rPr lang="en-US" altLang="en-US" sz="2800" b="1" dirty="0">
                <a:solidFill>
                  <a:srgbClr val="0000FF"/>
                </a:solidFill>
              </a:rPr>
              <a:t>  </a:t>
            </a:r>
            <a:r>
              <a:rPr lang="en-US" altLang="en-US" sz="2800" b="1" dirty="0" err="1">
                <a:solidFill>
                  <a:srgbClr val="0000FF"/>
                </a:solidFill>
              </a:rPr>
              <a:t>là</a:t>
            </a:r>
            <a:r>
              <a:rPr lang="en-US" altLang="en-US" sz="2800" b="1" dirty="0">
                <a:solidFill>
                  <a:srgbClr val="0000FF"/>
                </a:solidFill>
              </a:rPr>
              <a:t>:</a:t>
            </a:r>
            <a:endParaRPr lang="en-US" altLang="en-US" sz="2800" b="1" u="sng" dirty="0">
              <a:solidFill>
                <a:srgbClr val="0000FF"/>
              </a:solidFill>
            </a:endParaRPr>
          </a:p>
        </p:txBody>
      </p:sp>
      <p:sp>
        <p:nvSpPr>
          <p:cNvPr id="3" name="Rectangle 22"/>
          <p:cNvSpPr>
            <a:spLocks noChangeArrowheads="1"/>
          </p:cNvSpPr>
          <p:nvPr/>
        </p:nvSpPr>
        <p:spPr bwMode="auto">
          <a:xfrm>
            <a:off x="3657600" y="3582988"/>
            <a:ext cx="533082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rgbClr val="0000FF"/>
                </a:solidFill>
              </a:rPr>
              <a:t>18 – 12  =  6</a:t>
            </a:r>
          </a:p>
        </p:txBody>
      </p:sp>
      <p:sp>
        <p:nvSpPr>
          <p:cNvPr id="4" name="Rectangle 22"/>
          <p:cNvSpPr>
            <a:spLocks noChangeArrowheads="1"/>
          </p:cNvSpPr>
          <p:nvPr/>
        </p:nvSpPr>
        <p:spPr bwMode="auto">
          <a:xfrm>
            <a:off x="3657600" y="2978150"/>
            <a:ext cx="54229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800" b="1" dirty="0">
                <a:solidFill>
                  <a:srgbClr val="0000FF"/>
                </a:solidFill>
              </a:rPr>
              <a:t>9 x  2 =  18</a:t>
            </a:r>
          </a:p>
        </p:txBody>
      </p:sp>
      <p:sp>
        <p:nvSpPr>
          <p:cNvPr id="18" name="AutoShape 20"/>
          <p:cNvSpPr>
            <a:spLocks noChangeArrowheads="1"/>
          </p:cNvSpPr>
          <p:nvPr/>
        </p:nvSpPr>
        <p:spPr bwMode="auto">
          <a:xfrm>
            <a:off x="239713" y="463800"/>
            <a:ext cx="8621712" cy="971551"/>
          </a:xfrm>
          <a:prstGeom prst="flowChartConnector">
            <a:avLst/>
          </a:prstGeom>
          <a:gradFill rotWithShape="1">
            <a:gsLst>
              <a:gs pos="0">
                <a:srgbClr val="6600FF"/>
              </a:gs>
              <a:gs pos="50000">
                <a:srgbClr val="6600FF">
                  <a:gamma/>
                  <a:tint val="0"/>
                  <a:invGamma/>
                </a:srgbClr>
              </a:gs>
              <a:gs pos="100000">
                <a:srgbClr val="6600FF"/>
              </a:gs>
            </a:gsLst>
            <a:lin ang="5400000" scaled="1"/>
          </a:gradFill>
          <a:ln w="9525">
            <a:solidFill>
              <a:srgbClr val="FF006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lnSpc>
                <a:spcPct val="50000"/>
              </a:lnSpc>
            </a:pPr>
            <a:r>
              <a:rPr lang="en-US" dirty="0" err="1" smtClean="0">
                <a:solidFill>
                  <a:srgbClr val="FF0066"/>
                </a:solidFill>
              </a:rPr>
              <a:t>Bài</a:t>
            </a:r>
            <a:r>
              <a:rPr lang="en-US" dirty="0" smtClean="0">
                <a:solidFill>
                  <a:srgbClr val="FF0066"/>
                </a:solidFill>
              </a:rPr>
              <a:t> </a:t>
            </a:r>
            <a:r>
              <a:rPr lang="en-US" dirty="0" err="1" smtClean="0">
                <a:solidFill>
                  <a:srgbClr val="FF0066"/>
                </a:solidFill>
              </a:rPr>
              <a:t>toán</a:t>
            </a:r>
            <a:r>
              <a:rPr lang="en-US" dirty="0" smtClean="0">
                <a:solidFill>
                  <a:srgbClr val="FF0066"/>
                </a:solidFill>
              </a:rPr>
              <a:t>  </a:t>
            </a:r>
            <a:r>
              <a:rPr lang="en-US" dirty="0" err="1" smtClean="0">
                <a:solidFill>
                  <a:srgbClr val="FF0066"/>
                </a:solidFill>
              </a:rPr>
              <a:t>cho</a:t>
            </a:r>
            <a:r>
              <a:rPr lang="en-US" dirty="0" smtClean="0">
                <a:solidFill>
                  <a:srgbClr val="FF0066"/>
                </a:solidFill>
              </a:rPr>
              <a:t> </a:t>
            </a:r>
            <a:r>
              <a:rPr lang="en-US" dirty="0" err="1" smtClean="0">
                <a:solidFill>
                  <a:srgbClr val="FF0066"/>
                </a:solidFill>
              </a:rPr>
              <a:t>biết</a:t>
            </a:r>
            <a:r>
              <a:rPr lang="en-US" dirty="0" smtClean="0">
                <a:solidFill>
                  <a:srgbClr val="FF0066"/>
                </a:solidFill>
              </a:rPr>
              <a:t> </a:t>
            </a:r>
            <a:r>
              <a:rPr lang="en-US" dirty="0" err="1" smtClean="0">
                <a:solidFill>
                  <a:srgbClr val="FF0066"/>
                </a:solidFill>
              </a:rPr>
              <a:t>gì</a:t>
            </a:r>
            <a:r>
              <a:rPr lang="en-US" dirty="0" smtClean="0">
                <a:solidFill>
                  <a:srgbClr val="FF0066"/>
                </a:solidFill>
              </a:rPr>
              <a:t>?</a:t>
            </a:r>
            <a:endParaRPr lang="en-US" dirty="0">
              <a:solidFill>
                <a:srgbClr val="FF0066"/>
              </a:solidFill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5791200" y="1610916"/>
            <a:ext cx="228600" cy="454421"/>
          </a:xfrm>
          <a:prstGeom prst="ellips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AutoShape 20"/>
          <p:cNvSpPr>
            <a:spLocks noChangeArrowheads="1"/>
          </p:cNvSpPr>
          <p:nvPr/>
        </p:nvSpPr>
        <p:spPr bwMode="auto">
          <a:xfrm>
            <a:off x="366713" y="4016375"/>
            <a:ext cx="8621712" cy="1769269"/>
          </a:xfrm>
          <a:prstGeom prst="flowChartConnector">
            <a:avLst/>
          </a:prstGeom>
          <a:gradFill rotWithShape="1">
            <a:gsLst>
              <a:gs pos="0">
                <a:srgbClr val="6600FF"/>
              </a:gs>
              <a:gs pos="50000">
                <a:srgbClr val="6600FF">
                  <a:gamma/>
                  <a:tint val="0"/>
                  <a:invGamma/>
                </a:srgbClr>
              </a:gs>
              <a:gs pos="100000">
                <a:srgbClr val="6600FF"/>
              </a:gs>
            </a:gsLst>
            <a:lin ang="5400000" scaled="1"/>
          </a:gradFill>
          <a:ln w="9525">
            <a:solidFill>
              <a:srgbClr val="FF006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lnSpc>
                <a:spcPct val="50000"/>
              </a:lnSpc>
            </a:pPr>
            <a:r>
              <a:rPr lang="en-US" dirty="0" err="1" smtClean="0">
                <a:solidFill>
                  <a:srgbClr val="FF0066"/>
                </a:solidFill>
              </a:rPr>
              <a:t>Khi</a:t>
            </a:r>
            <a:r>
              <a:rPr lang="en-US" dirty="0" smtClean="0">
                <a:solidFill>
                  <a:srgbClr val="FF0066"/>
                </a:solidFill>
              </a:rPr>
              <a:t> </a:t>
            </a:r>
            <a:r>
              <a:rPr lang="en-US" dirty="0" err="1" smtClean="0">
                <a:solidFill>
                  <a:srgbClr val="FF0066"/>
                </a:solidFill>
              </a:rPr>
              <a:t>biết</a:t>
            </a:r>
            <a:r>
              <a:rPr lang="en-US" dirty="0" smtClean="0">
                <a:solidFill>
                  <a:srgbClr val="FF0066"/>
                </a:solidFill>
              </a:rPr>
              <a:t> </a:t>
            </a:r>
            <a:r>
              <a:rPr lang="en-US" dirty="0" err="1" smtClean="0">
                <a:solidFill>
                  <a:srgbClr val="FF0066"/>
                </a:solidFill>
              </a:rPr>
              <a:t>số</a:t>
            </a:r>
            <a:r>
              <a:rPr lang="en-US" dirty="0" smtClean="0">
                <a:solidFill>
                  <a:srgbClr val="FF0066"/>
                </a:solidFill>
              </a:rPr>
              <a:t> TBC, ta </a:t>
            </a:r>
            <a:r>
              <a:rPr lang="en-US" dirty="0" err="1" smtClean="0">
                <a:solidFill>
                  <a:srgbClr val="FF0066"/>
                </a:solidFill>
              </a:rPr>
              <a:t>tìm</a:t>
            </a:r>
            <a:r>
              <a:rPr lang="en-US" dirty="0" smtClean="0">
                <a:solidFill>
                  <a:srgbClr val="FF0066"/>
                </a:solidFill>
              </a:rPr>
              <a:t> </a:t>
            </a:r>
            <a:r>
              <a:rPr lang="en-US" dirty="0" err="1" smtClean="0">
                <a:solidFill>
                  <a:srgbClr val="FF0066"/>
                </a:solidFill>
              </a:rPr>
              <a:t>tổng</a:t>
            </a:r>
            <a:r>
              <a:rPr lang="en-US" dirty="0" smtClean="0">
                <a:solidFill>
                  <a:srgbClr val="FF0066"/>
                </a:solidFill>
              </a:rPr>
              <a:t> </a:t>
            </a:r>
          </a:p>
          <a:p>
            <a:pPr algn="ctr">
              <a:lnSpc>
                <a:spcPct val="50000"/>
              </a:lnSpc>
            </a:pPr>
            <a:r>
              <a:rPr lang="en-US" dirty="0" err="1" smtClean="0">
                <a:solidFill>
                  <a:srgbClr val="FF0066"/>
                </a:solidFill>
              </a:rPr>
              <a:t>Tổng</a:t>
            </a:r>
            <a:r>
              <a:rPr lang="en-US" dirty="0" smtClean="0">
                <a:solidFill>
                  <a:srgbClr val="FF0066"/>
                </a:solidFill>
              </a:rPr>
              <a:t> = TBC x </a:t>
            </a:r>
            <a:r>
              <a:rPr lang="en-US" dirty="0" err="1" smtClean="0">
                <a:solidFill>
                  <a:srgbClr val="FF0066"/>
                </a:solidFill>
              </a:rPr>
              <a:t>số</a:t>
            </a:r>
            <a:r>
              <a:rPr lang="en-US" dirty="0" smtClean="0">
                <a:solidFill>
                  <a:srgbClr val="FF0066"/>
                </a:solidFill>
              </a:rPr>
              <a:t> </a:t>
            </a:r>
            <a:r>
              <a:rPr lang="en-US" dirty="0" err="1" smtClean="0">
                <a:solidFill>
                  <a:srgbClr val="FF0066"/>
                </a:solidFill>
              </a:rPr>
              <a:t>số</a:t>
            </a:r>
            <a:r>
              <a:rPr lang="en-US" dirty="0" smtClean="0">
                <a:solidFill>
                  <a:srgbClr val="FF0066"/>
                </a:solidFill>
              </a:rPr>
              <a:t> </a:t>
            </a:r>
            <a:r>
              <a:rPr lang="en-US" dirty="0" err="1" smtClean="0">
                <a:solidFill>
                  <a:srgbClr val="FF0066"/>
                </a:solidFill>
              </a:rPr>
              <a:t>hạng</a:t>
            </a:r>
            <a:endParaRPr lang="en-US" dirty="0">
              <a:solidFill>
                <a:srgbClr val="FF0066"/>
              </a:solidFill>
            </a:endParaRPr>
          </a:p>
        </p:txBody>
      </p:sp>
      <p:sp>
        <p:nvSpPr>
          <p:cNvPr id="21" name="AutoShape 20"/>
          <p:cNvSpPr>
            <a:spLocks noChangeArrowheads="1"/>
          </p:cNvSpPr>
          <p:nvPr/>
        </p:nvSpPr>
        <p:spPr bwMode="auto">
          <a:xfrm>
            <a:off x="275432" y="4988147"/>
            <a:ext cx="8621712" cy="971551"/>
          </a:xfrm>
          <a:prstGeom prst="flowChartConnector">
            <a:avLst/>
          </a:prstGeom>
          <a:gradFill rotWithShape="1">
            <a:gsLst>
              <a:gs pos="0">
                <a:srgbClr val="6600FF"/>
              </a:gs>
              <a:gs pos="50000">
                <a:srgbClr val="6600FF">
                  <a:gamma/>
                  <a:tint val="0"/>
                  <a:invGamma/>
                </a:srgbClr>
              </a:gs>
              <a:gs pos="100000">
                <a:srgbClr val="6600FF"/>
              </a:gs>
            </a:gsLst>
            <a:lin ang="5400000" scaled="1"/>
          </a:gradFill>
          <a:ln w="9525">
            <a:solidFill>
              <a:srgbClr val="FF006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lnSpc>
                <a:spcPct val="50000"/>
              </a:lnSpc>
            </a:pPr>
            <a:r>
              <a:rPr lang="en-US" dirty="0" err="1" smtClean="0">
                <a:solidFill>
                  <a:srgbClr val="FF0066"/>
                </a:solidFill>
              </a:rPr>
              <a:t>Để</a:t>
            </a:r>
            <a:r>
              <a:rPr lang="en-US" dirty="0" smtClean="0">
                <a:solidFill>
                  <a:srgbClr val="FF0066"/>
                </a:solidFill>
              </a:rPr>
              <a:t> </a:t>
            </a:r>
            <a:r>
              <a:rPr lang="en-US" dirty="0" err="1" smtClean="0">
                <a:solidFill>
                  <a:srgbClr val="FF0066"/>
                </a:solidFill>
              </a:rPr>
              <a:t>tìm</a:t>
            </a:r>
            <a:r>
              <a:rPr lang="en-US" dirty="0" smtClean="0">
                <a:solidFill>
                  <a:srgbClr val="FF0066"/>
                </a:solidFill>
              </a:rPr>
              <a:t> </a:t>
            </a:r>
            <a:r>
              <a:rPr lang="en-US" dirty="0" err="1" smtClean="0">
                <a:solidFill>
                  <a:srgbClr val="FF0066"/>
                </a:solidFill>
              </a:rPr>
              <a:t>được</a:t>
            </a:r>
            <a:r>
              <a:rPr lang="en-US" dirty="0" smtClean="0">
                <a:solidFill>
                  <a:srgbClr val="FF0066"/>
                </a:solidFill>
              </a:rPr>
              <a:t> </a:t>
            </a:r>
            <a:r>
              <a:rPr lang="en-US" dirty="0" err="1" smtClean="0">
                <a:solidFill>
                  <a:srgbClr val="FF0066"/>
                </a:solidFill>
              </a:rPr>
              <a:t>số</a:t>
            </a:r>
            <a:r>
              <a:rPr lang="en-US" dirty="0" smtClean="0">
                <a:solidFill>
                  <a:srgbClr val="FF0066"/>
                </a:solidFill>
              </a:rPr>
              <a:t> </a:t>
            </a:r>
            <a:r>
              <a:rPr lang="en-US" dirty="0" err="1" smtClean="0">
                <a:solidFill>
                  <a:srgbClr val="FF0066"/>
                </a:solidFill>
              </a:rPr>
              <a:t>kia</a:t>
            </a:r>
            <a:r>
              <a:rPr lang="en-US" dirty="0" smtClean="0">
                <a:solidFill>
                  <a:srgbClr val="FF0066"/>
                </a:solidFill>
              </a:rPr>
              <a:t> con </a:t>
            </a:r>
            <a:r>
              <a:rPr lang="en-US" dirty="0" err="1" smtClean="0">
                <a:solidFill>
                  <a:srgbClr val="FF0066"/>
                </a:solidFill>
              </a:rPr>
              <a:t>làm</a:t>
            </a:r>
            <a:r>
              <a:rPr lang="en-US" dirty="0" smtClean="0">
                <a:solidFill>
                  <a:srgbClr val="FF0066"/>
                </a:solidFill>
              </a:rPr>
              <a:t> </a:t>
            </a:r>
            <a:r>
              <a:rPr lang="en-US" dirty="0" err="1" smtClean="0">
                <a:solidFill>
                  <a:srgbClr val="FF0066"/>
                </a:solidFill>
              </a:rPr>
              <a:t>phép</a:t>
            </a:r>
            <a:r>
              <a:rPr lang="en-US" dirty="0" smtClean="0">
                <a:solidFill>
                  <a:srgbClr val="FF0066"/>
                </a:solidFill>
              </a:rPr>
              <a:t> </a:t>
            </a:r>
            <a:r>
              <a:rPr lang="en-US" dirty="0" err="1" smtClean="0">
                <a:solidFill>
                  <a:srgbClr val="FF0066"/>
                </a:solidFill>
              </a:rPr>
              <a:t>tính</a:t>
            </a:r>
            <a:r>
              <a:rPr lang="en-US" dirty="0" smtClean="0">
                <a:solidFill>
                  <a:srgbClr val="FF0066"/>
                </a:solidFill>
              </a:rPr>
              <a:t> </a:t>
            </a:r>
            <a:r>
              <a:rPr lang="en-US" dirty="0" err="1" smtClean="0">
                <a:solidFill>
                  <a:srgbClr val="FF0066"/>
                </a:solidFill>
              </a:rPr>
              <a:t>nào</a:t>
            </a:r>
            <a:r>
              <a:rPr lang="en-US" dirty="0" smtClean="0">
                <a:solidFill>
                  <a:srgbClr val="FF0066"/>
                </a:solidFill>
              </a:rPr>
              <a:t> </a:t>
            </a:r>
            <a:r>
              <a:rPr lang="en-US" dirty="0" err="1" smtClean="0">
                <a:solidFill>
                  <a:srgbClr val="FF0066"/>
                </a:solidFill>
              </a:rPr>
              <a:t>tiếp</a:t>
            </a:r>
            <a:endParaRPr lang="en-US" dirty="0">
              <a:solidFill>
                <a:srgbClr val="FF0066"/>
              </a:solidFill>
            </a:endParaRPr>
          </a:p>
        </p:txBody>
      </p:sp>
      <p:sp>
        <p:nvSpPr>
          <p:cNvPr id="22" name="AutoShape 20"/>
          <p:cNvSpPr>
            <a:spLocks noChangeArrowheads="1"/>
          </p:cNvSpPr>
          <p:nvPr/>
        </p:nvSpPr>
        <p:spPr bwMode="auto">
          <a:xfrm>
            <a:off x="239713" y="5257800"/>
            <a:ext cx="8621712" cy="971551"/>
          </a:xfrm>
          <a:prstGeom prst="flowChartConnector">
            <a:avLst/>
          </a:prstGeom>
          <a:gradFill rotWithShape="1">
            <a:gsLst>
              <a:gs pos="0">
                <a:srgbClr val="6600FF"/>
              </a:gs>
              <a:gs pos="50000">
                <a:srgbClr val="6600FF">
                  <a:gamma/>
                  <a:tint val="0"/>
                  <a:invGamma/>
                </a:srgbClr>
              </a:gs>
              <a:gs pos="100000">
                <a:srgbClr val="6600FF"/>
              </a:gs>
            </a:gsLst>
            <a:lin ang="5400000" scaled="1"/>
          </a:gradFill>
          <a:ln w="9525">
            <a:solidFill>
              <a:srgbClr val="FF006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lnSpc>
                <a:spcPct val="50000"/>
              </a:lnSpc>
            </a:pPr>
            <a:r>
              <a:rPr lang="en-US" dirty="0" err="1" smtClean="0">
                <a:solidFill>
                  <a:srgbClr val="FF0066"/>
                </a:solidFill>
              </a:rPr>
              <a:t>Số</a:t>
            </a:r>
            <a:r>
              <a:rPr lang="en-US" dirty="0" smtClean="0">
                <a:solidFill>
                  <a:srgbClr val="FF0066"/>
                </a:solidFill>
              </a:rPr>
              <a:t> </a:t>
            </a:r>
            <a:r>
              <a:rPr lang="en-US" dirty="0" err="1" smtClean="0">
                <a:solidFill>
                  <a:srgbClr val="FF0066"/>
                </a:solidFill>
              </a:rPr>
              <a:t>kia</a:t>
            </a:r>
            <a:r>
              <a:rPr lang="en-US" dirty="0" smtClean="0">
                <a:solidFill>
                  <a:srgbClr val="FF0066"/>
                </a:solidFill>
              </a:rPr>
              <a:t>= </a:t>
            </a:r>
            <a:r>
              <a:rPr lang="en-US" dirty="0" err="1" smtClean="0">
                <a:solidFill>
                  <a:srgbClr val="FF0066"/>
                </a:solidFill>
              </a:rPr>
              <a:t>Tổng</a:t>
            </a:r>
            <a:r>
              <a:rPr lang="en-US" dirty="0" smtClean="0">
                <a:solidFill>
                  <a:srgbClr val="FF0066"/>
                </a:solidFill>
              </a:rPr>
              <a:t>- </a:t>
            </a:r>
            <a:r>
              <a:rPr lang="en-US" dirty="0" err="1" smtClean="0">
                <a:solidFill>
                  <a:srgbClr val="FF0066"/>
                </a:solidFill>
              </a:rPr>
              <a:t>số</a:t>
            </a:r>
            <a:r>
              <a:rPr lang="en-US" dirty="0" smtClean="0">
                <a:solidFill>
                  <a:srgbClr val="FF0066"/>
                </a:solidFill>
              </a:rPr>
              <a:t> </a:t>
            </a:r>
            <a:r>
              <a:rPr lang="en-US" dirty="0" err="1" smtClean="0">
                <a:solidFill>
                  <a:srgbClr val="FF0066"/>
                </a:solidFill>
              </a:rPr>
              <a:t>đã</a:t>
            </a:r>
            <a:r>
              <a:rPr lang="en-US" dirty="0" smtClean="0">
                <a:solidFill>
                  <a:srgbClr val="FF0066"/>
                </a:solidFill>
              </a:rPr>
              <a:t> </a:t>
            </a:r>
            <a:r>
              <a:rPr lang="en-US" dirty="0" err="1" smtClean="0">
                <a:solidFill>
                  <a:srgbClr val="FF0066"/>
                </a:solidFill>
              </a:rPr>
              <a:t>biết</a:t>
            </a:r>
            <a:endParaRPr lang="en-US" dirty="0">
              <a:solidFill>
                <a:srgbClr val="FF0066"/>
              </a:solidFill>
            </a:endParaRPr>
          </a:p>
        </p:txBody>
      </p:sp>
      <p:sp>
        <p:nvSpPr>
          <p:cNvPr id="23" name="AutoShape 20"/>
          <p:cNvSpPr>
            <a:spLocks noChangeArrowheads="1"/>
          </p:cNvSpPr>
          <p:nvPr/>
        </p:nvSpPr>
        <p:spPr bwMode="auto">
          <a:xfrm>
            <a:off x="392113" y="350838"/>
            <a:ext cx="8621712" cy="1573463"/>
          </a:xfrm>
          <a:prstGeom prst="flowChartConnector">
            <a:avLst/>
          </a:prstGeom>
          <a:gradFill rotWithShape="1">
            <a:gsLst>
              <a:gs pos="0">
                <a:srgbClr val="6600FF"/>
              </a:gs>
              <a:gs pos="50000">
                <a:srgbClr val="6600FF">
                  <a:gamma/>
                  <a:tint val="0"/>
                  <a:invGamma/>
                </a:srgbClr>
              </a:gs>
              <a:gs pos="100000">
                <a:srgbClr val="6600FF"/>
              </a:gs>
            </a:gsLst>
            <a:lin ang="5400000" scaled="1"/>
          </a:gradFill>
          <a:ln w="9525">
            <a:solidFill>
              <a:srgbClr val="FF006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lnSpc>
                <a:spcPct val="50000"/>
              </a:lnSpc>
            </a:pPr>
            <a:r>
              <a:rPr lang="en-US" dirty="0" err="1">
                <a:solidFill>
                  <a:srgbClr val="FF0066"/>
                </a:solidFill>
              </a:rPr>
              <a:t>Tổng</a:t>
            </a:r>
            <a:r>
              <a:rPr lang="en-US" dirty="0">
                <a:solidFill>
                  <a:srgbClr val="FF0066"/>
                </a:solidFill>
              </a:rPr>
              <a:t> = TBC x </a:t>
            </a:r>
            <a:r>
              <a:rPr lang="en-US" dirty="0" err="1">
                <a:solidFill>
                  <a:srgbClr val="FF0066"/>
                </a:solidFill>
              </a:rPr>
              <a:t>số</a:t>
            </a:r>
            <a:r>
              <a:rPr lang="en-US" dirty="0">
                <a:solidFill>
                  <a:srgbClr val="FF0066"/>
                </a:solidFill>
              </a:rPr>
              <a:t> </a:t>
            </a:r>
            <a:r>
              <a:rPr lang="en-US" dirty="0" err="1">
                <a:solidFill>
                  <a:srgbClr val="FF0066"/>
                </a:solidFill>
              </a:rPr>
              <a:t>số</a:t>
            </a:r>
            <a:r>
              <a:rPr lang="en-US" dirty="0">
                <a:solidFill>
                  <a:srgbClr val="FF0066"/>
                </a:solidFill>
              </a:rPr>
              <a:t> </a:t>
            </a:r>
            <a:r>
              <a:rPr lang="en-US" dirty="0" err="1" smtClean="0">
                <a:solidFill>
                  <a:srgbClr val="FF0066"/>
                </a:solidFill>
              </a:rPr>
              <a:t>hạng</a:t>
            </a:r>
            <a:endParaRPr lang="en-US" dirty="0" smtClean="0">
              <a:solidFill>
                <a:srgbClr val="FF0066"/>
              </a:solidFill>
            </a:endParaRPr>
          </a:p>
          <a:p>
            <a:pPr algn="ctr">
              <a:lnSpc>
                <a:spcPct val="50000"/>
              </a:lnSpc>
            </a:pPr>
            <a:r>
              <a:rPr lang="en-US" dirty="0" err="1">
                <a:solidFill>
                  <a:srgbClr val="FF0066"/>
                </a:solidFill>
              </a:rPr>
              <a:t>Số</a:t>
            </a:r>
            <a:r>
              <a:rPr lang="en-US" dirty="0">
                <a:solidFill>
                  <a:srgbClr val="FF0066"/>
                </a:solidFill>
              </a:rPr>
              <a:t> </a:t>
            </a:r>
            <a:r>
              <a:rPr lang="en-US" dirty="0" err="1">
                <a:solidFill>
                  <a:srgbClr val="FF0066"/>
                </a:solidFill>
              </a:rPr>
              <a:t>kia</a:t>
            </a:r>
            <a:r>
              <a:rPr lang="en-US" dirty="0">
                <a:solidFill>
                  <a:srgbClr val="FF0066"/>
                </a:solidFill>
              </a:rPr>
              <a:t>= </a:t>
            </a:r>
            <a:r>
              <a:rPr lang="en-US" dirty="0" err="1">
                <a:solidFill>
                  <a:srgbClr val="FF0066"/>
                </a:solidFill>
              </a:rPr>
              <a:t>Tổng</a:t>
            </a:r>
            <a:r>
              <a:rPr lang="en-US" dirty="0">
                <a:solidFill>
                  <a:srgbClr val="FF0066"/>
                </a:solidFill>
              </a:rPr>
              <a:t>- </a:t>
            </a:r>
            <a:r>
              <a:rPr lang="en-US" dirty="0" err="1">
                <a:solidFill>
                  <a:srgbClr val="FF0066"/>
                </a:solidFill>
              </a:rPr>
              <a:t>số</a:t>
            </a:r>
            <a:r>
              <a:rPr lang="en-US" dirty="0">
                <a:solidFill>
                  <a:srgbClr val="FF0066"/>
                </a:solidFill>
              </a:rPr>
              <a:t> </a:t>
            </a:r>
            <a:r>
              <a:rPr lang="en-US" dirty="0" err="1">
                <a:solidFill>
                  <a:srgbClr val="FF0066"/>
                </a:solidFill>
              </a:rPr>
              <a:t>đã</a:t>
            </a:r>
            <a:r>
              <a:rPr lang="en-US" dirty="0">
                <a:solidFill>
                  <a:srgbClr val="FF0066"/>
                </a:solidFill>
              </a:rPr>
              <a:t> </a:t>
            </a:r>
            <a:r>
              <a:rPr lang="en-US" dirty="0" err="1" smtClean="0">
                <a:solidFill>
                  <a:srgbClr val="FF0066"/>
                </a:solidFill>
              </a:rPr>
              <a:t>biết</a:t>
            </a:r>
            <a:endParaRPr lang="en-US" dirty="0">
              <a:solidFill>
                <a:srgbClr val="FF00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22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22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22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8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80"/>
                                        <p:tgtEl>
                                          <p:spTgt spid="82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80"/>
                                        <p:tgtEl>
                                          <p:spTgt spid="82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80"/>
                                        <p:tgtEl>
                                          <p:spTgt spid="82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3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800" decel="100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5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800" decel="100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66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800" decel="100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81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7" dur="80"/>
                                        <p:tgtEl>
                                          <p:spTgt spid="82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8" dur="80"/>
                                        <p:tgtEl>
                                          <p:spTgt spid="82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9" dur="80"/>
                                        <p:tgtEl>
                                          <p:spTgt spid="82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20"/>
                            </p:stCondLst>
                            <p:childTnLst>
                              <p:par>
                                <p:cTn id="9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3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4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5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0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1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2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360"/>
                            </p:stCondLst>
                            <p:childTnLst>
                              <p:par>
                                <p:cTn id="104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6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7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8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800" decel="100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8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8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8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8" grpId="0"/>
      <p:bldP spid="8198" grpId="0"/>
      <p:bldP spid="8213" grpId="0"/>
      <p:bldP spid="8214" grpId="0"/>
      <p:bldP spid="2" grpId="0"/>
      <p:bldP spid="3" grpId="0"/>
      <p:bldP spid="4" grpId="0"/>
      <p:bldP spid="18" grpId="0" animBg="1"/>
      <p:bldP spid="18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4"/>
          <p:cNvSpPr>
            <a:spLocks noChangeArrowheads="1"/>
          </p:cNvSpPr>
          <p:nvPr/>
        </p:nvSpPr>
        <p:spPr bwMode="auto">
          <a:xfrm>
            <a:off x="-28575" y="533400"/>
            <a:ext cx="9144000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en-US" altLang="en-US" sz="2800" b="1" dirty="0">
                <a:solidFill>
                  <a:srgbClr val="800000"/>
                </a:solidFill>
              </a:rPr>
              <a:t>b. </a:t>
            </a:r>
            <a:r>
              <a:rPr lang="en-US" altLang="en-US" sz="2800" b="1" dirty="0" err="1">
                <a:solidFill>
                  <a:srgbClr val="800000"/>
                </a:solidFill>
              </a:rPr>
              <a:t>Số</a:t>
            </a:r>
            <a:r>
              <a:rPr lang="en-US" altLang="en-US" sz="2800" b="1" dirty="0">
                <a:solidFill>
                  <a:srgbClr val="800000"/>
                </a:solidFill>
              </a:rPr>
              <a:t> </a:t>
            </a:r>
            <a:r>
              <a:rPr lang="en-US" altLang="en-US" sz="2800" b="1" dirty="0" err="1">
                <a:solidFill>
                  <a:srgbClr val="800000"/>
                </a:solidFill>
              </a:rPr>
              <a:t>trung</a:t>
            </a:r>
            <a:r>
              <a:rPr lang="en-US" altLang="en-US" sz="2800" b="1" dirty="0">
                <a:solidFill>
                  <a:srgbClr val="800000"/>
                </a:solidFill>
              </a:rPr>
              <a:t> </a:t>
            </a:r>
            <a:r>
              <a:rPr lang="en-US" altLang="en-US" sz="2800" b="1" dirty="0" err="1">
                <a:solidFill>
                  <a:srgbClr val="800000"/>
                </a:solidFill>
              </a:rPr>
              <a:t>bình</a:t>
            </a:r>
            <a:r>
              <a:rPr lang="en-US" altLang="en-US" sz="2800" b="1" dirty="0">
                <a:solidFill>
                  <a:srgbClr val="800000"/>
                </a:solidFill>
              </a:rPr>
              <a:t> </a:t>
            </a:r>
            <a:r>
              <a:rPr lang="en-US" altLang="en-US" sz="2800" b="1" dirty="0" err="1">
                <a:solidFill>
                  <a:srgbClr val="800000"/>
                </a:solidFill>
              </a:rPr>
              <a:t>cộng</a:t>
            </a:r>
            <a:r>
              <a:rPr lang="en-US" altLang="en-US" sz="2800" b="1" dirty="0">
                <a:solidFill>
                  <a:srgbClr val="800000"/>
                </a:solidFill>
              </a:rPr>
              <a:t> </a:t>
            </a:r>
            <a:r>
              <a:rPr lang="en-US" altLang="en-US" sz="2800" b="1" dirty="0" err="1">
                <a:solidFill>
                  <a:srgbClr val="800000"/>
                </a:solidFill>
              </a:rPr>
              <a:t>của</a:t>
            </a:r>
            <a:r>
              <a:rPr lang="en-US" altLang="en-US" sz="2800" b="1" dirty="0">
                <a:solidFill>
                  <a:srgbClr val="800000"/>
                </a:solidFill>
              </a:rPr>
              <a:t> </a:t>
            </a:r>
            <a:r>
              <a:rPr lang="en-US" altLang="en-US" sz="2800" b="1" dirty="0" err="1">
                <a:solidFill>
                  <a:srgbClr val="800000"/>
                </a:solidFill>
              </a:rPr>
              <a:t>hai</a:t>
            </a:r>
            <a:r>
              <a:rPr lang="en-US" altLang="en-US" sz="2800" b="1" dirty="0">
                <a:solidFill>
                  <a:srgbClr val="800000"/>
                </a:solidFill>
              </a:rPr>
              <a:t> </a:t>
            </a:r>
            <a:r>
              <a:rPr lang="en-US" altLang="en-US" sz="2800" b="1" dirty="0" err="1">
                <a:solidFill>
                  <a:srgbClr val="800000"/>
                </a:solidFill>
              </a:rPr>
              <a:t>số</a:t>
            </a:r>
            <a:r>
              <a:rPr lang="en-US" altLang="en-US" sz="2800" b="1" dirty="0">
                <a:solidFill>
                  <a:srgbClr val="800000"/>
                </a:solidFill>
              </a:rPr>
              <a:t> </a:t>
            </a:r>
            <a:r>
              <a:rPr lang="en-US" altLang="en-US" sz="2800" b="1" dirty="0" err="1">
                <a:solidFill>
                  <a:srgbClr val="800000"/>
                </a:solidFill>
              </a:rPr>
              <a:t>bằng</a:t>
            </a:r>
            <a:r>
              <a:rPr lang="en-US" altLang="en-US" sz="2800" b="1" dirty="0">
                <a:solidFill>
                  <a:srgbClr val="800000"/>
                </a:solidFill>
              </a:rPr>
              <a:t> 28 . </a:t>
            </a:r>
            <a:r>
              <a:rPr lang="en-US" altLang="en-US" sz="2800" b="1" dirty="0" err="1">
                <a:solidFill>
                  <a:srgbClr val="800000"/>
                </a:solidFill>
              </a:rPr>
              <a:t>Biết</a:t>
            </a:r>
            <a:r>
              <a:rPr lang="en-US" altLang="en-US" sz="2800" b="1" dirty="0">
                <a:solidFill>
                  <a:srgbClr val="800000"/>
                </a:solidFill>
              </a:rPr>
              <a:t> </a:t>
            </a:r>
            <a:r>
              <a:rPr lang="en-US" altLang="en-US" sz="2800" b="1" dirty="0" err="1">
                <a:solidFill>
                  <a:srgbClr val="800000"/>
                </a:solidFill>
              </a:rPr>
              <a:t>một</a:t>
            </a:r>
            <a:r>
              <a:rPr lang="en-US" altLang="en-US" sz="2800" b="1" dirty="0">
                <a:solidFill>
                  <a:srgbClr val="800000"/>
                </a:solidFill>
              </a:rPr>
              <a:t> </a:t>
            </a:r>
            <a:r>
              <a:rPr lang="en-US" altLang="en-US" sz="2800" b="1" dirty="0" err="1">
                <a:solidFill>
                  <a:srgbClr val="800000"/>
                </a:solidFill>
              </a:rPr>
              <a:t>trong</a:t>
            </a:r>
            <a:r>
              <a:rPr lang="en-US" altLang="en-US" sz="2800" b="1" dirty="0">
                <a:solidFill>
                  <a:srgbClr val="800000"/>
                </a:solidFill>
              </a:rPr>
              <a:t> </a:t>
            </a:r>
            <a:r>
              <a:rPr lang="en-US" altLang="en-US" sz="2800" b="1" dirty="0" err="1">
                <a:solidFill>
                  <a:srgbClr val="800000"/>
                </a:solidFill>
              </a:rPr>
              <a:t>hai</a:t>
            </a:r>
            <a:r>
              <a:rPr lang="en-US" altLang="en-US" sz="2800" b="1" dirty="0">
                <a:solidFill>
                  <a:srgbClr val="800000"/>
                </a:solidFill>
              </a:rPr>
              <a:t> </a:t>
            </a:r>
            <a:r>
              <a:rPr lang="en-US" altLang="en-US" sz="2800" b="1" dirty="0" err="1">
                <a:solidFill>
                  <a:srgbClr val="800000"/>
                </a:solidFill>
              </a:rPr>
              <a:t>số</a:t>
            </a:r>
            <a:r>
              <a:rPr lang="en-US" altLang="en-US" sz="2800" b="1" dirty="0">
                <a:solidFill>
                  <a:srgbClr val="800000"/>
                </a:solidFill>
              </a:rPr>
              <a:t> </a:t>
            </a:r>
            <a:r>
              <a:rPr lang="en-US" altLang="en-US" sz="2800" b="1" dirty="0" err="1">
                <a:solidFill>
                  <a:srgbClr val="800000"/>
                </a:solidFill>
              </a:rPr>
              <a:t>đó</a:t>
            </a:r>
            <a:r>
              <a:rPr lang="en-US" altLang="en-US" sz="2800" b="1" dirty="0">
                <a:solidFill>
                  <a:srgbClr val="800000"/>
                </a:solidFill>
              </a:rPr>
              <a:t> </a:t>
            </a:r>
            <a:r>
              <a:rPr lang="en-US" altLang="en-US" sz="2800" b="1" dirty="0" err="1">
                <a:solidFill>
                  <a:srgbClr val="800000"/>
                </a:solidFill>
              </a:rPr>
              <a:t>bằng</a:t>
            </a:r>
            <a:r>
              <a:rPr lang="en-US" altLang="en-US" sz="2800" b="1" dirty="0">
                <a:solidFill>
                  <a:srgbClr val="800000"/>
                </a:solidFill>
              </a:rPr>
              <a:t> 30 . </a:t>
            </a:r>
            <a:r>
              <a:rPr lang="en-US" altLang="en-US" sz="2800" b="1" dirty="0" err="1">
                <a:solidFill>
                  <a:srgbClr val="800000"/>
                </a:solidFill>
              </a:rPr>
              <a:t>Tìm</a:t>
            </a:r>
            <a:r>
              <a:rPr lang="en-US" altLang="en-US" sz="2800" b="1" dirty="0">
                <a:solidFill>
                  <a:srgbClr val="800000"/>
                </a:solidFill>
              </a:rPr>
              <a:t> </a:t>
            </a:r>
            <a:r>
              <a:rPr lang="en-US" altLang="en-US" sz="2800" b="1" dirty="0" err="1">
                <a:solidFill>
                  <a:srgbClr val="800000"/>
                </a:solidFill>
              </a:rPr>
              <a:t>số</a:t>
            </a:r>
            <a:r>
              <a:rPr lang="en-US" altLang="en-US" sz="2800" b="1" dirty="0">
                <a:solidFill>
                  <a:srgbClr val="800000"/>
                </a:solidFill>
              </a:rPr>
              <a:t> </a:t>
            </a:r>
            <a:r>
              <a:rPr lang="en-US" altLang="en-US" sz="2800" b="1" dirty="0" err="1">
                <a:solidFill>
                  <a:srgbClr val="800000"/>
                </a:solidFill>
              </a:rPr>
              <a:t>kia</a:t>
            </a:r>
            <a:r>
              <a:rPr lang="en-US" altLang="en-US" sz="2800" b="1" dirty="0">
                <a:solidFill>
                  <a:srgbClr val="800000"/>
                </a:solidFill>
              </a:rPr>
              <a:t>.</a:t>
            </a:r>
          </a:p>
        </p:txBody>
      </p:sp>
      <p:sp>
        <p:nvSpPr>
          <p:cNvPr id="3" name="Text Box 21"/>
          <p:cNvSpPr txBox="1">
            <a:spLocks noChangeArrowheads="1"/>
          </p:cNvSpPr>
          <p:nvPr/>
        </p:nvSpPr>
        <p:spPr bwMode="auto">
          <a:xfrm>
            <a:off x="2133600" y="1350962"/>
            <a:ext cx="2286000" cy="43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altLang="en-US" sz="2800" b="1">
                <a:solidFill>
                  <a:srgbClr val="006600"/>
                </a:solidFill>
              </a:rPr>
              <a:t>Bài giải</a:t>
            </a:r>
            <a:endParaRPr lang="en-US" altLang="en-US" sz="2800" b="1" u="sng">
              <a:solidFill>
                <a:srgbClr val="006600"/>
              </a:solidFill>
            </a:endParaRPr>
          </a:p>
        </p:txBody>
      </p:sp>
      <p:sp>
        <p:nvSpPr>
          <p:cNvPr id="4" name="Rectangle 22"/>
          <p:cNvSpPr>
            <a:spLocks noChangeArrowheads="1"/>
          </p:cNvSpPr>
          <p:nvPr/>
        </p:nvSpPr>
        <p:spPr bwMode="auto">
          <a:xfrm>
            <a:off x="166688" y="1784350"/>
            <a:ext cx="4024312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rgbClr val="0000FF"/>
                </a:solidFill>
              </a:rPr>
              <a:t>Tổng hai số là: </a:t>
            </a:r>
          </a:p>
        </p:txBody>
      </p:sp>
      <p:sp>
        <p:nvSpPr>
          <p:cNvPr id="5" name="Text Box 21"/>
          <p:cNvSpPr txBox="1">
            <a:spLocks noChangeArrowheads="1"/>
          </p:cNvSpPr>
          <p:nvPr/>
        </p:nvSpPr>
        <p:spPr bwMode="auto">
          <a:xfrm>
            <a:off x="166688" y="2520950"/>
            <a:ext cx="3721100" cy="43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en-US" altLang="en-US" sz="2800" b="1">
                <a:solidFill>
                  <a:srgbClr val="0000FF"/>
                </a:solidFill>
              </a:rPr>
              <a:t>Số kia  là:</a:t>
            </a:r>
            <a:endParaRPr lang="en-US" altLang="en-US" sz="2800" b="1" u="sng">
              <a:solidFill>
                <a:srgbClr val="0000FF"/>
              </a:solidFill>
            </a:endParaRPr>
          </a:p>
        </p:txBody>
      </p:sp>
      <p:sp>
        <p:nvSpPr>
          <p:cNvPr id="6" name="Rectangle 22"/>
          <p:cNvSpPr>
            <a:spLocks noChangeArrowheads="1"/>
          </p:cNvSpPr>
          <p:nvPr/>
        </p:nvSpPr>
        <p:spPr bwMode="auto">
          <a:xfrm>
            <a:off x="3810000" y="2478087"/>
            <a:ext cx="53308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rgbClr val="0000FF"/>
                </a:solidFill>
              </a:rPr>
              <a:t>56 - 30  =  26</a:t>
            </a:r>
          </a:p>
        </p:txBody>
      </p:sp>
      <p:sp>
        <p:nvSpPr>
          <p:cNvPr id="7" name="Rectangle 22"/>
          <p:cNvSpPr>
            <a:spLocks noChangeArrowheads="1"/>
          </p:cNvSpPr>
          <p:nvPr/>
        </p:nvSpPr>
        <p:spPr bwMode="auto">
          <a:xfrm>
            <a:off x="3810000" y="1784350"/>
            <a:ext cx="54229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rgbClr val="0000FF"/>
                </a:solidFill>
              </a:rPr>
              <a:t>28  x  2 =  56</a:t>
            </a:r>
          </a:p>
        </p:txBody>
      </p:sp>
      <p:sp>
        <p:nvSpPr>
          <p:cNvPr id="8" name="AutoShape 20"/>
          <p:cNvSpPr>
            <a:spLocks noChangeArrowheads="1"/>
          </p:cNvSpPr>
          <p:nvPr/>
        </p:nvSpPr>
        <p:spPr bwMode="auto">
          <a:xfrm>
            <a:off x="473835" y="4769541"/>
            <a:ext cx="8621712" cy="1573463"/>
          </a:xfrm>
          <a:prstGeom prst="flowChartConnector">
            <a:avLst/>
          </a:prstGeom>
          <a:gradFill rotWithShape="1">
            <a:gsLst>
              <a:gs pos="0">
                <a:srgbClr val="6600FF"/>
              </a:gs>
              <a:gs pos="50000">
                <a:srgbClr val="6600FF">
                  <a:gamma/>
                  <a:tint val="0"/>
                  <a:invGamma/>
                </a:srgbClr>
              </a:gs>
              <a:gs pos="100000">
                <a:srgbClr val="6600FF"/>
              </a:gs>
            </a:gsLst>
            <a:lin ang="5400000" scaled="1"/>
          </a:gradFill>
          <a:ln w="9525">
            <a:solidFill>
              <a:srgbClr val="FF006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lnSpc>
                <a:spcPct val="50000"/>
              </a:lnSpc>
            </a:pPr>
            <a:r>
              <a:rPr lang="en-US" dirty="0" err="1">
                <a:solidFill>
                  <a:srgbClr val="FF0066"/>
                </a:solidFill>
              </a:rPr>
              <a:t>Tổng</a:t>
            </a:r>
            <a:r>
              <a:rPr lang="en-US" dirty="0">
                <a:solidFill>
                  <a:srgbClr val="FF0066"/>
                </a:solidFill>
              </a:rPr>
              <a:t> = TBC x </a:t>
            </a:r>
            <a:r>
              <a:rPr lang="en-US" dirty="0" err="1">
                <a:solidFill>
                  <a:srgbClr val="FF0066"/>
                </a:solidFill>
              </a:rPr>
              <a:t>số</a:t>
            </a:r>
            <a:r>
              <a:rPr lang="en-US" dirty="0">
                <a:solidFill>
                  <a:srgbClr val="FF0066"/>
                </a:solidFill>
              </a:rPr>
              <a:t> </a:t>
            </a:r>
            <a:r>
              <a:rPr lang="en-US" dirty="0" err="1">
                <a:solidFill>
                  <a:srgbClr val="FF0066"/>
                </a:solidFill>
              </a:rPr>
              <a:t>số</a:t>
            </a:r>
            <a:r>
              <a:rPr lang="en-US" dirty="0">
                <a:solidFill>
                  <a:srgbClr val="FF0066"/>
                </a:solidFill>
              </a:rPr>
              <a:t> </a:t>
            </a:r>
            <a:r>
              <a:rPr lang="en-US" dirty="0" err="1" smtClean="0">
                <a:solidFill>
                  <a:srgbClr val="FF0066"/>
                </a:solidFill>
              </a:rPr>
              <a:t>hạng</a:t>
            </a:r>
            <a:endParaRPr lang="en-US" dirty="0" smtClean="0">
              <a:solidFill>
                <a:srgbClr val="FF0066"/>
              </a:solidFill>
            </a:endParaRPr>
          </a:p>
          <a:p>
            <a:pPr algn="ctr">
              <a:lnSpc>
                <a:spcPct val="50000"/>
              </a:lnSpc>
            </a:pPr>
            <a:r>
              <a:rPr lang="en-US" dirty="0" err="1">
                <a:solidFill>
                  <a:srgbClr val="FF0066"/>
                </a:solidFill>
              </a:rPr>
              <a:t>Số</a:t>
            </a:r>
            <a:r>
              <a:rPr lang="en-US" dirty="0">
                <a:solidFill>
                  <a:srgbClr val="FF0066"/>
                </a:solidFill>
              </a:rPr>
              <a:t> </a:t>
            </a:r>
            <a:r>
              <a:rPr lang="en-US" dirty="0" err="1">
                <a:solidFill>
                  <a:srgbClr val="FF0066"/>
                </a:solidFill>
              </a:rPr>
              <a:t>kia</a:t>
            </a:r>
            <a:r>
              <a:rPr lang="en-US" dirty="0">
                <a:solidFill>
                  <a:srgbClr val="FF0066"/>
                </a:solidFill>
              </a:rPr>
              <a:t>= </a:t>
            </a:r>
            <a:r>
              <a:rPr lang="en-US" dirty="0" err="1">
                <a:solidFill>
                  <a:srgbClr val="FF0066"/>
                </a:solidFill>
              </a:rPr>
              <a:t>Tổng</a:t>
            </a:r>
            <a:r>
              <a:rPr lang="en-US" dirty="0">
                <a:solidFill>
                  <a:srgbClr val="FF0066"/>
                </a:solidFill>
              </a:rPr>
              <a:t>- </a:t>
            </a:r>
            <a:r>
              <a:rPr lang="en-US" dirty="0" err="1">
                <a:solidFill>
                  <a:srgbClr val="FF0066"/>
                </a:solidFill>
              </a:rPr>
              <a:t>số</a:t>
            </a:r>
            <a:r>
              <a:rPr lang="en-US" dirty="0">
                <a:solidFill>
                  <a:srgbClr val="FF0066"/>
                </a:solidFill>
              </a:rPr>
              <a:t> </a:t>
            </a:r>
            <a:r>
              <a:rPr lang="en-US" dirty="0" err="1">
                <a:solidFill>
                  <a:srgbClr val="FF0066"/>
                </a:solidFill>
              </a:rPr>
              <a:t>đã</a:t>
            </a:r>
            <a:r>
              <a:rPr lang="en-US" dirty="0">
                <a:solidFill>
                  <a:srgbClr val="FF0066"/>
                </a:solidFill>
              </a:rPr>
              <a:t> </a:t>
            </a:r>
            <a:r>
              <a:rPr lang="en-US" dirty="0" err="1" smtClean="0">
                <a:solidFill>
                  <a:srgbClr val="FF0066"/>
                </a:solidFill>
              </a:rPr>
              <a:t>biết</a:t>
            </a:r>
            <a:endParaRPr lang="en-US" dirty="0">
              <a:solidFill>
                <a:srgbClr val="FF0066"/>
              </a:solidFill>
            </a:endParaRPr>
          </a:p>
        </p:txBody>
      </p:sp>
      <p:sp>
        <p:nvSpPr>
          <p:cNvPr id="9" name="AutoShape 20"/>
          <p:cNvSpPr>
            <a:spLocks noChangeArrowheads="1"/>
          </p:cNvSpPr>
          <p:nvPr/>
        </p:nvSpPr>
        <p:spPr bwMode="auto">
          <a:xfrm>
            <a:off x="519113" y="3214688"/>
            <a:ext cx="8621712" cy="1052512"/>
          </a:xfrm>
          <a:prstGeom prst="flowChartConnector">
            <a:avLst/>
          </a:prstGeom>
          <a:gradFill rotWithShape="1">
            <a:gsLst>
              <a:gs pos="0">
                <a:srgbClr val="6600FF"/>
              </a:gs>
              <a:gs pos="50000">
                <a:srgbClr val="6600FF">
                  <a:gamma/>
                  <a:tint val="0"/>
                  <a:invGamma/>
                </a:srgbClr>
              </a:gs>
              <a:gs pos="100000">
                <a:srgbClr val="6600FF"/>
              </a:gs>
            </a:gsLst>
            <a:lin ang="5400000" scaled="1"/>
          </a:gradFill>
          <a:ln w="9525">
            <a:solidFill>
              <a:srgbClr val="FF006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lnSpc>
                <a:spcPct val="50000"/>
              </a:lnSpc>
            </a:pPr>
            <a:r>
              <a:rPr lang="en-US" sz="2400" dirty="0" err="1">
                <a:solidFill>
                  <a:srgbClr val="FF0066"/>
                </a:solidFill>
              </a:rPr>
              <a:t>Muốn</a:t>
            </a:r>
            <a:r>
              <a:rPr lang="en-US" sz="2400" dirty="0">
                <a:solidFill>
                  <a:srgbClr val="FF0066"/>
                </a:solidFill>
              </a:rPr>
              <a:t> </a:t>
            </a:r>
            <a:r>
              <a:rPr lang="en-US" sz="2400" dirty="0" err="1" smtClean="0">
                <a:solidFill>
                  <a:srgbClr val="FF0066"/>
                </a:solidFill>
              </a:rPr>
              <a:t>tìm</a:t>
            </a:r>
            <a:r>
              <a:rPr lang="en-US" sz="2400" dirty="0" smtClean="0">
                <a:solidFill>
                  <a:srgbClr val="FF0066"/>
                </a:solidFill>
              </a:rPr>
              <a:t> </a:t>
            </a:r>
            <a:r>
              <a:rPr lang="en-US" sz="2400" dirty="0" err="1" smtClean="0">
                <a:solidFill>
                  <a:srgbClr val="FF0066"/>
                </a:solidFill>
              </a:rPr>
              <a:t>một</a:t>
            </a:r>
            <a:r>
              <a:rPr lang="en-US" sz="2400" dirty="0" smtClean="0">
                <a:solidFill>
                  <a:srgbClr val="FF0066"/>
                </a:solidFill>
              </a:rPr>
              <a:t> </a:t>
            </a:r>
            <a:r>
              <a:rPr lang="en-US" sz="2400" dirty="0" err="1" smtClean="0">
                <a:solidFill>
                  <a:srgbClr val="FF0066"/>
                </a:solidFill>
              </a:rPr>
              <a:t>số</a:t>
            </a:r>
            <a:r>
              <a:rPr lang="en-US" sz="2400" dirty="0" smtClean="0">
                <a:solidFill>
                  <a:srgbClr val="FF0066"/>
                </a:solidFill>
              </a:rPr>
              <a:t> </a:t>
            </a:r>
            <a:r>
              <a:rPr lang="en-US" sz="2400" dirty="0" err="1" smtClean="0">
                <a:solidFill>
                  <a:srgbClr val="FF0066"/>
                </a:solidFill>
              </a:rPr>
              <a:t>khi</a:t>
            </a:r>
            <a:r>
              <a:rPr lang="en-US" sz="2400" dirty="0">
                <a:solidFill>
                  <a:srgbClr val="FF0066"/>
                </a:solidFill>
              </a:rPr>
              <a:t> </a:t>
            </a:r>
            <a:r>
              <a:rPr lang="en-US" sz="2400" dirty="0" err="1" smtClean="0">
                <a:solidFill>
                  <a:srgbClr val="FF0066"/>
                </a:solidFill>
              </a:rPr>
              <a:t>biết</a:t>
            </a:r>
            <a:r>
              <a:rPr lang="en-US" sz="2400" dirty="0" smtClean="0">
                <a:solidFill>
                  <a:srgbClr val="FF0066"/>
                </a:solidFill>
              </a:rPr>
              <a:t> </a:t>
            </a:r>
            <a:r>
              <a:rPr lang="en-US" sz="2400" dirty="0" err="1" smtClean="0">
                <a:solidFill>
                  <a:srgbClr val="FF0066"/>
                </a:solidFill>
              </a:rPr>
              <a:t>số</a:t>
            </a:r>
            <a:r>
              <a:rPr lang="en-US" sz="2400" dirty="0" smtClean="0">
                <a:solidFill>
                  <a:srgbClr val="FF0066"/>
                </a:solidFill>
              </a:rPr>
              <a:t> TBC </a:t>
            </a:r>
            <a:r>
              <a:rPr lang="en-US" sz="2400" dirty="0" err="1" smtClean="0">
                <a:solidFill>
                  <a:srgbClr val="FF0066"/>
                </a:solidFill>
              </a:rPr>
              <a:t>và</a:t>
            </a:r>
            <a:r>
              <a:rPr lang="en-US" sz="2400" dirty="0" smtClean="0">
                <a:solidFill>
                  <a:srgbClr val="FF0066"/>
                </a:solidFill>
              </a:rPr>
              <a:t> </a:t>
            </a:r>
            <a:r>
              <a:rPr lang="en-US" sz="2400" dirty="0" err="1" smtClean="0">
                <a:solidFill>
                  <a:srgbClr val="FF0066"/>
                </a:solidFill>
              </a:rPr>
              <a:t>số</a:t>
            </a:r>
            <a:r>
              <a:rPr lang="en-US" sz="2400" dirty="0" smtClean="0">
                <a:solidFill>
                  <a:srgbClr val="FF0066"/>
                </a:solidFill>
              </a:rPr>
              <a:t> </a:t>
            </a:r>
            <a:r>
              <a:rPr lang="en-US" sz="2400" dirty="0" err="1" smtClean="0">
                <a:solidFill>
                  <a:srgbClr val="FF0066"/>
                </a:solidFill>
              </a:rPr>
              <a:t>đã</a:t>
            </a:r>
            <a:r>
              <a:rPr lang="en-US" sz="2400" dirty="0" smtClean="0">
                <a:solidFill>
                  <a:srgbClr val="FF0066"/>
                </a:solidFill>
              </a:rPr>
              <a:t> </a:t>
            </a:r>
            <a:r>
              <a:rPr lang="en-US" sz="2400" dirty="0" err="1" smtClean="0">
                <a:solidFill>
                  <a:srgbClr val="FF0066"/>
                </a:solidFill>
              </a:rPr>
              <a:t>cho</a:t>
            </a:r>
            <a:r>
              <a:rPr lang="en-US" sz="2400" dirty="0" smtClean="0">
                <a:solidFill>
                  <a:srgbClr val="FF0066"/>
                </a:solidFill>
              </a:rPr>
              <a:t> ta </a:t>
            </a:r>
            <a:r>
              <a:rPr lang="en-US" sz="2400" dirty="0" err="1" smtClean="0">
                <a:solidFill>
                  <a:srgbClr val="FF0066"/>
                </a:solidFill>
              </a:rPr>
              <a:t>làm</a:t>
            </a:r>
            <a:r>
              <a:rPr lang="en-US" sz="2400" dirty="0" smtClean="0">
                <a:solidFill>
                  <a:srgbClr val="FF0066"/>
                </a:solidFill>
              </a:rPr>
              <a:t> </a:t>
            </a:r>
            <a:r>
              <a:rPr lang="en-US" sz="2400" dirty="0" err="1" smtClean="0">
                <a:solidFill>
                  <a:srgbClr val="FF0066"/>
                </a:solidFill>
              </a:rPr>
              <a:t>thế</a:t>
            </a:r>
            <a:r>
              <a:rPr lang="en-US" sz="2400" dirty="0" smtClean="0">
                <a:solidFill>
                  <a:srgbClr val="FF0066"/>
                </a:solidFill>
              </a:rPr>
              <a:t> </a:t>
            </a:r>
            <a:r>
              <a:rPr lang="en-US" sz="2400" dirty="0" err="1" smtClean="0">
                <a:solidFill>
                  <a:srgbClr val="FF0066"/>
                </a:solidFill>
              </a:rPr>
              <a:t>nào</a:t>
            </a:r>
            <a:r>
              <a:rPr lang="en-US" sz="2400" dirty="0" smtClean="0">
                <a:solidFill>
                  <a:srgbClr val="FF0066"/>
                </a:solidFill>
              </a:rPr>
              <a:t>?</a:t>
            </a:r>
            <a:endParaRPr lang="en-US" sz="2400" dirty="0">
              <a:solidFill>
                <a:srgbClr val="FF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2623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20"/>
                            </p:stCondLst>
                            <p:childTnLst>
                              <p:par>
                                <p:cTn id="2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840"/>
                            </p:stCondLst>
                            <p:childTnLst>
                              <p:par>
                                <p:cTn id="3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200"/>
                            </p:stCondLst>
                            <p:childTnLst>
                              <p:par>
                                <p:cTn id="3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9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0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5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 animBg="1"/>
      <p:bldP spid="9" grpId="0" animBg="1"/>
      <p:bldP spid="9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292" y="-762000"/>
            <a:ext cx="9753600" cy="53664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6A6D5E53-4DA9-4671-9C39-6BD20806C05B}"/>
              </a:ext>
            </a:extLst>
          </p:cNvPr>
          <p:cNvSpPr/>
          <p:nvPr/>
        </p:nvSpPr>
        <p:spPr>
          <a:xfrm>
            <a:off x="2107992" y="1600200"/>
            <a:ext cx="49530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noProof="0" dirty="0" err="1" smtClean="0">
                <a:ln w="6600">
                  <a:solidFill>
                    <a:srgbClr val="333399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333399">
                      <a:satMod val="175000"/>
                      <a:alpha val="40000"/>
                    </a:srgbClr>
                  </a:glow>
                  <a:outerShdw dist="38100" dir="2700000" algn="tl" rotWithShape="0">
                    <a:srgbClr val="333399"/>
                  </a:outerShdw>
                </a:effectLst>
                <a:latin typeface="Arial" panose="020B0604020202020204" pitchFamily="34" charset="0"/>
                <a:cs typeface="+mn-cs"/>
              </a:rPr>
              <a:t>Sau</a:t>
            </a:r>
            <a:r>
              <a:rPr lang="en-US" b="1" noProof="0" dirty="0" smtClean="0">
                <a:ln w="6600">
                  <a:solidFill>
                    <a:srgbClr val="333399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333399">
                      <a:satMod val="175000"/>
                      <a:alpha val="40000"/>
                    </a:srgbClr>
                  </a:glow>
                  <a:outerShdw dist="38100" dir="2700000" algn="tl" rotWithShape="0">
                    <a:srgbClr val="333399"/>
                  </a:outerShdw>
                </a:effectLst>
                <a:latin typeface="Arial" panose="020B0604020202020204" pitchFamily="34" charset="0"/>
                <a:cs typeface="+mn-cs"/>
              </a:rPr>
              <a:t> </a:t>
            </a:r>
            <a:r>
              <a:rPr lang="en-US" b="1" noProof="0" dirty="0" err="1" smtClean="0">
                <a:ln w="6600">
                  <a:solidFill>
                    <a:srgbClr val="333399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333399">
                      <a:satMod val="175000"/>
                      <a:alpha val="40000"/>
                    </a:srgbClr>
                  </a:glow>
                  <a:outerShdw dist="38100" dir="2700000" algn="tl" rotWithShape="0">
                    <a:srgbClr val="333399"/>
                  </a:outerShdw>
                </a:effectLst>
                <a:latin typeface="Arial" panose="020B0604020202020204" pitchFamily="34" charset="0"/>
                <a:cs typeface="+mn-cs"/>
              </a:rPr>
              <a:t>tiết</a:t>
            </a:r>
            <a:r>
              <a:rPr lang="en-US" b="1" noProof="0" dirty="0" smtClean="0">
                <a:ln w="6600">
                  <a:solidFill>
                    <a:srgbClr val="333399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333399">
                      <a:satMod val="175000"/>
                      <a:alpha val="40000"/>
                    </a:srgbClr>
                  </a:glow>
                  <a:outerShdw dist="38100" dir="2700000" algn="tl" rotWithShape="0">
                    <a:srgbClr val="333399"/>
                  </a:outerShdw>
                </a:effectLst>
                <a:latin typeface="Arial" panose="020B0604020202020204" pitchFamily="34" charset="0"/>
                <a:cs typeface="+mn-cs"/>
              </a:rPr>
              <a:t> </a:t>
            </a:r>
            <a:r>
              <a:rPr lang="en-US" b="1" noProof="0" dirty="0" err="1" smtClean="0">
                <a:ln w="6600">
                  <a:solidFill>
                    <a:srgbClr val="333399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333399">
                      <a:satMod val="175000"/>
                      <a:alpha val="40000"/>
                    </a:srgbClr>
                  </a:glow>
                  <a:outerShdw dist="38100" dir="2700000" algn="tl" rotWithShape="0">
                    <a:srgbClr val="333399"/>
                  </a:outerShdw>
                </a:effectLst>
                <a:latin typeface="Arial" panose="020B0604020202020204" pitchFamily="34" charset="0"/>
                <a:cs typeface="+mn-cs"/>
              </a:rPr>
              <a:t>học</a:t>
            </a:r>
            <a:r>
              <a:rPr lang="en-US" b="1" noProof="0" dirty="0" smtClean="0">
                <a:ln w="6600">
                  <a:solidFill>
                    <a:srgbClr val="333399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333399">
                      <a:satMod val="175000"/>
                      <a:alpha val="40000"/>
                    </a:srgbClr>
                  </a:glow>
                  <a:outerShdw dist="38100" dir="2700000" algn="tl" rotWithShape="0">
                    <a:srgbClr val="333399"/>
                  </a:outerShdw>
                </a:effectLst>
                <a:latin typeface="Arial" panose="020B0604020202020204" pitchFamily="34" charset="0"/>
                <a:cs typeface="+mn-cs"/>
              </a:rPr>
              <a:t>, con </a:t>
            </a:r>
            <a:r>
              <a:rPr lang="en-US" b="1" noProof="0" dirty="0" err="1" smtClean="0">
                <a:ln w="6600">
                  <a:solidFill>
                    <a:srgbClr val="333399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333399">
                      <a:satMod val="175000"/>
                      <a:alpha val="40000"/>
                    </a:srgbClr>
                  </a:glow>
                  <a:outerShdw dist="38100" dir="2700000" algn="tl" rotWithShape="0">
                    <a:srgbClr val="333399"/>
                  </a:outerShdw>
                </a:effectLst>
                <a:latin typeface="Arial" panose="020B0604020202020204" pitchFamily="34" charset="0"/>
                <a:cs typeface="+mn-cs"/>
              </a:rPr>
              <a:t>đã</a:t>
            </a:r>
            <a:r>
              <a:rPr lang="en-US" b="1" noProof="0" dirty="0" smtClean="0">
                <a:ln w="6600">
                  <a:solidFill>
                    <a:srgbClr val="333399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333399">
                      <a:satMod val="175000"/>
                      <a:alpha val="40000"/>
                    </a:srgbClr>
                  </a:glow>
                  <a:outerShdw dist="38100" dir="2700000" algn="tl" rotWithShape="0">
                    <a:srgbClr val="333399"/>
                  </a:outerShdw>
                </a:effectLst>
                <a:latin typeface="Arial" panose="020B0604020202020204" pitchFamily="34" charset="0"/>
                <a:cs typeface="+mn-cs"/>
              </a:rPr>
              <a:t> </a:t>
            </a:r>
            <a:r>
              <a:rPr lang="en-US" b="1" noProof="0" dirty="0" err="1" smtClean="0">
                <a:ln w="6600">
                  <a:solidFill>
                    <a:srgbClr val="333399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333399">
                      <a:satMod val="175000"/>
                      <a:alpha val="40000"/>
                    </a:srgbClr>
                  </a:glow>
                  <a:outerShdw dist="38100" dir="2700000" algn="tl" rotWithShape="0">
                    <a:srgbClr val="333399"/>
                  </a:outerShdw>
                </a:effectLst>
                <a:latin typeface="Arial" panose="020B0604020202020204" pitchFamily="34" charset="0"/>
                <a:cs typeface="+mn-cs"/>
              </a:rPr>
              <a:t>đạt</a:t>
            </a:r>
            <a:r>
              <a:rPr lang="en-US" b="1" noProof="0" dirty="0" smtClean="0">
                <a:ln w="6600">
                  <a:solidFill>
                    <a:srgbClr val="333399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333399">
                      <a:satMod val="175000"/>
                      <a:alpha val="40000"/>
                    </a:srgbClr>
                  </a:glow>
                  <a:outerShdw dist="38100" dir="2700000" algn="tl" rotWithShape="0">
                    <a:srgbClr val="333399"/>
                  </a:outerShdw>
                </a:effectLst>
                <a:latin typeface="Arial" panose="020B0604020202020204" pitchFamily="34" charset="0"/>
                <a:cs typeface="+mn-cs"/>
              </a:rPr>
              <a:t> </a:t>
            </a:r>
            <a:r>
              <a:rPr lang="en-US" b="1" noProof="0" dirty="0" err="1" smtClean="0">
                <a:ln w="6600">
                  <a:solidFill>
                    <a:srgbClr val="333399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333399">
                      <a:satMod val="175000"/>
                      <a:alpha val="40000"/>
                    </a:srgbClr>
                  </a:glow>
                  <a:outerShdw dist="38100" dir="2700000" algn="tl" rotWithShape="0">
                    <a:srgbClr val="333399"/>
                  </a:outerShdw>
                </a:effectLst>
                <a:latin typeface="Arial" panose="020B0604020202020204" pitchFamily="34" charset="0"/>
                <a:cs typeface="+mn-cs"/>
              </a:rPr>
              <a:t>được</a:t>
            </a:r>
            <a:r>
              <a:rPr lang="en-US" b="1" noProof="0" dirty="0" smtClean="0">
                <a:ln w="6600">
                  <a:solidFill>
                    <a:srgbClr val="333399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333399">
                      <a:satMod val="175000"/>
                      <a:alpha val="40000"/>
                    </a:srgbClr>
                  </a:glow>
                  <a:outerShdw dist="38100" dir="2700000" algn="tl" rotWithShape="0">
                    <a:srgbClr val="333399"/>
                  </a:outerShdw>
                </a:effectLst>
                <a:latin typeface="Arial" panose="020B0604020202020204" pitchFamily="34" charset="0"/>
                <a:cs typeface="+mn-cs"/>
              </a:rPr>
              <a:t> </a:t>
            </a:r>
            <a:r>
              <a:rPr lang="en-US" b="1" noProof="0" dirty="0" err="1" smtClean="0">
                <a:ln w="6600">
                  <a:solidFill>
                    <a:srgbClr val="333399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333399">
                      <a:satMod val="175000"/>
                      <a:alpha val="40000"/>
                    </a:srgbClr>
                  </a:glow>
                  <a:outerShdw dist="38100" dir="2700000" algn="tl" rotWithShape="0">
                    <a:srgbClr val="333399"/>
                  </a:outerShdw>
                </a:effectLst>
                <a:latin typeface="Arial" panose="020B0604020202020204" pitchFamily="34" charset="0"/>
                <a:cs typeface="+mn-cs"/>
              </a:rPr>
              <a:t>những</a:t>
            </a:r>
            <a:r>
              <a:rPr lang="en-US" b="1" noProof="0" dirty="0" smtClean="0">
                <a:ln w="6600">
                  <a:solidFill>
                    <a:srgbClr val="333399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333399">
                      <a:satMod val="175000"/>
                      <a:alpha val="40000"/>
                    </a:srgbClr>
                  </a:glow>
                  <a:outerShdw dist="38100" dir="2700000" algn="tl" rotWithShape="0">
                    <a:srgbClr val="333399"/>
                  </a:outerShdw>
                </a:effectLst>
                <a:latin typeface="Arial" panose="020B0604020202020204" pitchFamily="34" charset="0"/>
                <a:cs typeface="+mn-cs"/>
              </a:rPr>
              <a:t> </a:t>
            </a:r>
            <a:r>
              <a:rPr lang="en-US" b="1" noProof="0" dirty="0" err="1" smtClean="0">
                <a:ln w="6600">
                  <a:solidFill>
                    <a:srgbClr val="333399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333399">
                      <a:satMod val="175000"/>
                      <a:alpha val="40000"/>
                    </a:srgbClr>
                  </a:glow>
                  <a:outerShdw dist="38100" dir="2700000" algn="tl" rotWithShape="0">
                    <a:srgbClr val="333399"/>
                  </a:outerShdw>
                </a:effectLst>
                <a:latin typeface="Arial" panose="020B0604020202020204" pitchFamily="34" charset="0"/>
                <a:cs typeface="+mn-cs"/>
              </a:rPr>
              <a:t>yêu</a:t>
            </a:r>
            <a:r>
              <a:rPr lang="en-US" b="1" noProof="0" dirty="0" smtClean="0">
                <a:ln w="6600">
                  <a:solidFill>
                    <a:srgbClr val="333399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333399">
                      <a:satMod val="175000"/>
                      <a:alpha val="40000"/>
                    </a:srgbClr>
                  </a:glow>
                  <a:outerShdw dist="38100" dir="2700000" algn="tl" rotWithShape="0">
                    <a:srgbClr val="333399"/>
                  </a:outerShdw>
                </a:effectLst>
                <a:latin typeface="Arial" panose="020B0604020202020204" pitchFamily="34" charset="0"/>
                <a:cs typeface="+mn-cs"/>
              </a:rPr>
              <a:t> </a:t>
            </a:r>
            <a:r>
              <a:rPr lang="en-US" b="1" noProof="0" dirty="0" err="1" smtClean="0">
                <a:ln w="6600">
                  <a:solidFill>
                    <a:srgbClr val="333399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333399">
                      <a:satMod val="175000"/>
                      <a:alpha val="40000"/>
                    </a:srgbClr>
                  </a:glow>
                  <a:outerShdw dist="38100" dir="2700000" algn="tl" rotWithShape="0">
                    <a:srgbClr val="333399"/>
                  </a:outerShdw>
                </a:effectLst>
                <a:latin typeface="Arial" panose="020B0604020202020204" pitchFamily="34" charset="0"/>
                <a:cs typeface="+mn-cs"/>
              </a:rPr>
              <a:t>cầu</a:t>
            </a:r>
            <a:r>
              <a:rPr lang="en-US" b="1" noProof="0" dirty="0" smtClean="0">
                <a:ln w="6600">
                  <a:solidFill>
                    <a:srgbClr val="333399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333399">
                      <a:satMod val="175000"/>
                      <a:alpha val="40000"/>
                    </a:srgbClr>
                  </a:glow>
                  <a:outerShdw dist="38100" dir="2700000" algn="tl" rotWithShape="0">
                    <a:srgbClr val="333399"/>
                  </a:outerShdw>
                </a:effectLst>
                <a:latin typeface="Arial" panose="020B0604020202020204" pitchFamily="34" charset="0"/>
                <a:cs typeface="+mn-cs"/>
              </a:rPr>
              <a:t> </a:t>
            </a:r>
            <a:r>
              <a:rPr lang="en-US" b="1" noProof="0" dirty="0" err="1" smtClean="0">
                <a:ln w="6600">
                  <a:solidFill>
                    <a:srgbClr val="333399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333399">
                      <a:satMod val="175000"/>
                      <a:alpha val="40000"/>
                    </a:srgbClr>
                  </a:glow>
                  <a:outerShdw dist="38100" dir="2700000" algn="tl" rotWithShape="0">
                    <a:srgbClr val="333399"/>
                  </a:outerShdw>
                </a:effectLst>
                <a:latin typeface="Arial" panose="020B0604020202020204" pitchFamily="34" charset="0"/>
                <a:cs typeface="+mn-cs"/>
              </a:rPr>
              <a:t>cần</a:t>
            </a:r>
            <a:r>
              <a:rPr lang="en-US" b="1" noProof="0" dirty="0" smtClean="0">
                <a:ln w="6600">
                  <a:solidFill>
                    <a:srgbClr val="333399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333399">
                      <a:satMod val="175000"/>
                      <a:alpha val="40000"/>
                    </a:srgbClr>
                  </a:glow>
                  <a:outerShdw dist="38100" dir="2700000" algn="tl" rotWithShape="0">
                    <a:srgbClr val="333399"/>
                  </a:outerShdw>
                </a:effectLst>
                <a:latin typeface="Arial" panose="020B0604020202020204" pitchFamily="34" charset="0"/>
                <a:cs typeface="+mn-cs"/>
              </a:rPr>
              <a:t> </a:t>
            </a:r>
            <a:r>
              <a:rPr lang="en-US" b="1" noProof="0" dirty="0" err="1" smtClean="0">
                <a:ln w="6600">
                  <a:solidFill>
                    <a:srgbClr val="333399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333399">
                      <a:satMod val="175000"/>
                      <a:alpha val="40000"/>
                    </a:srgbClr>
                  </a:glow>
                  <a:outerShdw dist="38100" dir="2700000" algn="tl" rotWithShape="0">
                    <a:srgbClr val="333399"/>
                  </a:outerShdw>
                </a:effectLst>
                <a:latin typeface="Arial" panose="020B0604020202020204" pitchFamily="34" charset="0"/>
                <a:cs typeface="+mn-cs"/>
              </a:rPr>
              <a:t>đạt</a:t>
            </a:r>
            <a:r>
              <a:rPr lang="en-US" b="1" noProof="0" dirty="0" smtClean="0">
                <a:ln w="6600">
                  <a:solidFill>
                    <a:srgbClr val="333399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333399">
                      <a:satMod val="175000"/>
                      <a:alpha val="40000"/>
                    </a:srgbClr>
                  </a:glow>
                  <a:outerShdw dist="38100" dir="2700000" algn="tl" rotWithShape="0">
                    <a:srgbClr val="333399"/>
                  </a:outerShdw>
                </a:effectLst>
                <a:latin typeface="Arial" panose="020B0604020202020204" pitchFamily="34" charset="0"/>
                <a:cs typeface="+mn-cs"/>
              </a:rPr>
              <a:t> </a:t>
            </a:r>
            <a:r>
              <a:rPr lang="en-US" b="1" noProof="0" dirty="0" err="1" smtClean="0">
                <a:ln w="6600">
                  <a:solidFill>
                    <a:srgbClr val="333399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333399">
                      <a:satMod val="175000"/>
                      <a:alpha val="40000"/>
                    </a:srgbClr>
                  </a:glow>
                  <a:outerShdw dist="38100" dir="2700000" algn="tl" rotWithShape="0">
                    <a:srgbClr val="333399"/>
                  </a:outerShdw>
                </a:effectLst>
                <a:latin typeface="Arial" panose="020B0604020202020204" pitchFamily="34" charset="0"/>
                <a:cs typeface="+mn-cs"/>
              </a:rPr>
              <a:t>nào</a:t>
            </a:r>
            <a:r>
              <a:rPr lang="en-US" b="1" noProof="0" dirty="0" smtClean="0">
                <a:ln w="6600">
                  <a:solidFill>
                    <a:srgbClr val="333399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333399">
                      <a:satMod val="175000"/>
                      <a:alpha val="40000"/>
                    </a:srgbClr>
                  </a:glow>
                  <a:outerShdw dist="38100" dir="2700000" algn="tl" rotWithShape="0">
                    <a:srgbClr val="333399"/>
                  </a:outerShdw>
                </a:effectLst>
                <a:latin typeface="Arial" panose="020B0604020202020204" pitchFamily="34" charset="0"/>
                <a:cs typeface="+mn-cs"/>
              </a:rPr>
              <a:t>?</a:t>
            </a:r>
            <a:endParaRPr kumimoji="0" lang="en-US" b="1" i="0" u="none" strike="noStrike" kern="1200" cap="none" spc="0" normalizeH="0" baseline="0" noProof="0" dirty="0">
              <a:ln w="6600">
                <a:solidFill>
                  <a:srgbClr val="333399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rgbClr val="333399">
                    <a:satMod val="175000"/>
                    <a:alpha val="40000"/>
                  </a:srgbClr>
                </a:glow>
                <a:outerShdw dist="38100" dir="2700000" algn="tl" rotWithShape="0">
                  <a:srgbClr val="333399"/>
                </a:outerShdw>
              </a:effectLst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pic>
        <p:nvPicPr>
          <p:cNvPr id="6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1494" y="4297779"/>
            <a:ext cx="2981325" cy="2468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8963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1081088" y="2909888"/>
            <a:ext cx="2984500" cy="885825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Font typeface="Gloria Hallelujah"/>
              <a:buNone/>
            </a:pPr>
            <a:endParaRPr lang="en-US" altLang="en-US" smtClean="0">
              <a:latin typeface="Gloria Hallelujah"/>
              <a:ea typeface="Gloria Hallelujah"/>
              <a:cs typeface="Gloria Hallelujah"/>
              <a:sym typeface="Gloria Hallelujah"/>
            </a:endParaRPr>
          </a:p>
        </p:txBody>
      </p:sp>
      <p:sp>
        <p:nvSpPr>
          <p:cNvPr id="13315" name="Text Placeholder 2"/>
          <p:cNvSpPr>
            <a:spLocks noGrp="1"/>
          </p:cNvSpPr>
          <p:nvPr>
            <p:ph type="body" idx="1"/>
          </p:nvPr>
        </p:nvSpPr>
        <p:spPr>
          <a:xfrm>
            <a:off x="4740275" y="2360613"/>
            <a:ext cx="3540125" cy="2136775"/>
          </a:xfrm>
        </p:spPr>
        <p:txBody>
          <a:bodyPr/>
          <a:lstStyle/>
          <a:p>
            <a:pPr marL="455613" indent="-303213" eaLnBrk="1" hangingPunct="1">
              <a:spcBef>
                <a:spcPct val="0"/>
              </a:spcBef>
              <a:spcAft>
                <a:spcPct val="0"/>
              </a:spcAft>
              <a:buFont typeface="Raleway Thin" panose="020B0203030101060003" pitchFamily="34" charset="0"/>
              <a:buChar char="●"/>
            </a:pPr>
            <a:endParaRPr lang="en-US" altLang="en-US" smtClean="0">
              <a:latin typeface="Raleway Thin" panose="020B0203030101060003" pitchFamily="34" charset="0"/>
              <a:cs typeface="Arial" panose="020B0604020202020204" pitchFamily="34" charset="0"/>
              <a:sym typeface="Raleway Thin" panose="020B0203030101060003" pitchFamily="34" charset="0"/>
            </a:endParaRPr>
          </a:p>
        </p:txBody>
      </p:sp>
      <p:pic>
        <p:nvPicPr>
          <p:cNvPr id="13316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163" y="3541713"/>
            <a:ext cx="2236787" cy="185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704850"/>
            <a:ext cx="5440363" cy="272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>
            <a:extLst>
              <a:ext uri="{FF2B5EF4-FFF2-40B4-BE49-F238E27FC236}"/>
            </a:extLst>
          </p:cNvPr>
          <p:cNvSpPr/>
          <p:nvPr/>
        </p:nvSpPr>
        <p:spPr>
          <a:xfrm>
            <a:off x="3688556" y="1929215"/>
            <a:ext cx="2821781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685800" eaLnBrk="1" hangingPunct="1">
              <a:defRPr/>
            </a:pPr>
            <a:r>
              <a:rPr lang="en-US" sz="3600" b="1" dirty="0" smtClean="0">
                <a:ln w="6600">
                  <a:solidFill>
                    <a:srgbClr val="333399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333399">
                      <a:satMod val="175000"/>
                      <a:alpha val="40000"/>
                    </a:srgbClr>
                  </a:glow>
                  <a:outerShdw dist="38100" dir="2700000" algn="tl" rotWithShape="0">
                    <a:srgbClr val="333399"/>
                  </a:outerShdw>
                </a:effectLst>
              </a:rPr>
              <a:t>VẬN DỤNG</a:t>
            </a:r>
            <a:endParaRPr lang="en-US" sz="3600" b="1" dirty="0">
              <a:ln w="6600">
                <a:solidFill>
                  <a:srgbClr val="333399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rgbClr val="333399">
                    <a:satMod val="175000"/>
                    <a:alpha val="40000"/>
                  </a:srgbClr>
                </a:glow>
                <a:outerShdw dist="38100" dir="2700000" algn="tl" rotWithShape="0">
                  <a:srgbClr val="333399"/>
                </a:outerShdw>
              </a:effectLst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3431382" y="3245154"/>
            <a:ext cx="4572000" cy="448056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228600" lvl="0" indent="-22860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lvl="1" indent="-22860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lvl="5" indent="-22860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lvl="6" indent="-22860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lvl="7" indent="-22860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lvl="8" indent="-22860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/>
            <a:r>
              <a:rPr lang="en-US" sz="2800" b="1" dirty="0" err="1" smtClean="0">
                <a:solidFill>
                  <a:srgbClr val="C00000"/>
                </a:solidFill>
              </a:rPr>
              <a:t>Tính</a:t>
            </a:r>
            <a:r>
              <a:rPr lang="en-US" sz="2800" b="1" dirty="0" smtClean="0">
                <a:solidFill>
                  <a:srgbClr val="C00000"/>
                </a:solidFill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</a:rPr>
              <a:t>trung</a:t>
            </a:r>
            <a:r>
              <a:rPr lang="en-US" sz="2800" b="1" dirty="0" smtClean="0">
                <a:solidFill>
                  <a:srgbClr val="C00000"/>
                </a:solidFill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</a:rPr>
              <a:t>bình</a:t>
            </a:r>
            <a:r>
              <a:rPr lang="en-US" sz="2800" b="1" dirty="0" smtClean="0">
                <a:solidFill>
                  <a:srgbClr val="C00000"/>
                </a:solidFill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</a:rPr>
              <a:t>số</a:t>
            </a:r>
            <a:r>
              <a:rPr lang="en-US" sz="2800" b="1" dirty="0" smtClean="0">
                <a:solidFill>
                  <a:srgbClr val="C00000"/>
                </a:solidFill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</a:rPr>
              <a:t>hoa</a:t>
            </a:r>
            <a:r>
              <a:rPr lang="en-US" sz="2800" b="1" dirty="0" smtClean="0">
                <a:solidFill>
                  <a:srgbClr val="C00000"/>
                </a:solidFill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</a:rPr>
              <a:t>điểm</a:t>
            </a:r>
            <a:r>
              <a:rPr lang="en-US" sz="2800" b="1" dirty="0" smtClean="0">
                <a:solidFill>
                  <a:srgbClr val="C00000"/>
                </a:solidFill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</a:rPr>
              <a:t>tốt</a:t>
            </a:r>
            <a:r>
              <a:rPr lang="en-US" sz="2800" b="1" dirty="0" smtClean="0">
                <a:solidFill>
                  <a:srgbClr val="C00000"/>
                </a:solidFill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</a:rPr>
              <a:t>mà</a:t>
            </a:r>
            <a:r>
              <a:rPr lang="en-US" sz="2800" b="1" dirty="0" smtClean="0">
                <a:solidFill>
                  <a:srgbClr val="C00000"/>
                </a:solidFill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</a:rPr>
              <a:t>các</a:t>
            </a:r>
            <a:r>
              <a:rPr lang="en-US" sz="2800" b="1" dirty="0" smtClean="0">
                <a:solidFill>
                  <a:srgbClr val="C00000"/>
                </a:solidFill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</a:rPr>
              <a:t>bạn</a:t>
            </a:r>
            <a:r>
              <a:rPr lang="en-US" sz="2800" b="1" dirty="0" smtClean="0">
                <a:solidFill>
                  <a:srgbClr val="C00000"/>
                </a:solidFill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</a:rPr>
              <a:t>tổ</a:t>
            </a:r>
            <a:r>
              <a:rPr lang="en-US" sz="2800" b="1" dirty="0" smtClean="0">
                <a:solidFill>
                  <a:srgbClr val="C00000"/>
                </a:solidFill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</a:rPr>
              <a:t>em</a:t>
            </a:r>
            <a:r>
              <a:rPr lang="en-US" sz="2800" b="1" dirty="0" smtClean="0">
                <a:solidFill>
                  <a:srgbClr val="C00000"/>
                </a:solidFill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</a:rPr>
              <a:t>đã</a:t>
            </a:r>
            <a:r>
              <a:rPr lang="en-US" sz="2800" b="1" dirty="0" smtClean="0">
                <a:solidFill>
                  <a:srgbClr val="C00000"/>
                </a:solidFill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</a:rPr>
              <a:t>đạt</a:t>
            </a:r>
            <a:r>
              <a:rPr lang="en-US" sz="2800" b="1" dirty="0" smtClean="0">
                <a:solidFill>
                  <a:srgbClr val="C00000"/>
                </a:solidFill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</a:rPr>
              <a:t>được</a:t>
            </a:r>
            <a:r>
              <a:rPr lang="en-US" sz="2800" b="1" dirty="0" smtClean="0">
                <a:solidFill>
                  <a:srgbClr val="C00000"/>
                </a:solidFill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</a:rPr>
              <a:t>trong</a:t>
            </a:r>
            <a:r>
              <a:rPr lang="en-US" sz="2800" b="1" dirty="0" smtClean="0">
                <a:solidFill>
                  <a:srgbClr val="C00000"/>
                </a:solidFill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</a:rPr>
              <a:t>tuần</a:t>
            </a:r>
            <a:r>
              <a:rPr lang="en-US" sz="2800" b="1" dirty="0" smtClean="0">
                <a:solidFill>
                  <a:srgbClr val="C00000"/>
                </a:solidFill>
              </a:rPr>
              <a:t> qua?</a:t>
            </a:r>
            <a:endParaRPr lang="en-US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8679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/>
          </p:cNvPr>
          <p:cNvSpPr/>
          <p:nvPr/>
        </p:nvSpPr>
        <p:spPr>
          <a:xfrm>
            <a:off x="2362200" y="609600"/>
            <a:ext cx="4131773" cy="71558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eaLnBrk="1" hangingPunct="1">
              <a:defRPr/>
            </a:pPr>
            <a:r>
              <a:rPr lang="en-US" sz="4050" b="1" dirty="0">
                <a:ln/>
                <a:solidFill>
                  <a:srgbClr val="000000"/>
                </a:solidFill>
              </a:rPr>
              <a:t>NỘI QUY LỚP HỌC</a:t>
            </a: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" y="1576388"/>
            <a:ext cx="1889125" cy="222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601788"/>
            <a:ext cx="2060575" cy="2220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608138"/>
            <a:ext cx="2060575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0850" y="1592263"/>
            <a:ext cx="2114550" cy="2220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7138" y="3765550"/>
            <a:ext cx="2060575" cy="217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3463" y="3746500"/>
            <a:ext cx="1997075" cy="217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5338" y="3736975"/>
            <a:ext cx="2114550" cy="217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6543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52" descr="photo_manipulation_photo_art_fascination[1]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1" name="Picture 7" descr="97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150" y="6530975"/>
            <a:ext cx="685800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2" name="Picture 8" descr="97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" y="6454775"/>
            <a:ext cx="685800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Picture 9" descr="97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9350" y="6378575"/>
            <a:ext cx="390525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2534" name="Group 10"/>
          <p:cNvGrpSpPr>
            <a:grpSpLocks/>
          </p:cNvGrpSpPr>
          <p:nvPr/>
        </p:nvGrpSpPr>
        <p:grpSpPr bwMode="auto">
          <a:xfrm>
            <a:off x="6350" y="6226175"/>
            <a:ext cx="1028700" cy="598488"/>
            <a:chOff x="-216" y="3820"/>
            <a:chExt cx="648" cy="281"/>
          </a:xfrm>
        </p:grpSpPr>
        <p:pic>
          <p:nvPicPr>
            <p:cNvPr id="22553" name="Picture 11" descr="97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8" y="3895"/>
              <a:ext cx="432" cy="2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54" name="Picture 12" descr="97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16" y="3820"/>
              <a:ext cx="432" cy="2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55" name="Picture 13" descr="97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834"/>
              <a:ext cx="432" cy="2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7664" name="j0212758.wav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275" y="80930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6" name="Picture 31" descr="97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4238" y="6080125"/>
            <a:ext cx="701675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7" name="Picture 32" descr="97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6134100"/>
            <a:ext cx="60960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8" name="Picture 33" descr="97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9838" y="6172200"/>
            <a:ext cx="611187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9" name="Picture 34" descr="97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0463" y="5807075"/>
            <a:ext cx="744537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0" name="Picture 35" descr="97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6454775"/>
            <a:ext cx="390525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1" name="Picture 37" descr="97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6561138"/>
            <a:ext cx="390525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2" name="Picture 38" descr="97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4475" y="6454775"/>
            <a:ext cx="390525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3" name="Picture 39" descr="j0318055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02527">
            <a:off x="8253413" y="6464300"/>
            <a:ext cx="890587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4" name="Picture 41" descr="97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4475" y="6454775"/>
            <a:ext cx="390525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5" name="Picture 42" descr="97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4475" y="6454775"/>
            <a:ext cx="390525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6" name="Picture 45" descr="97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6454775"/>
            <a:ext cx="390525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7" name="Picture 46" descr="97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5438" y="6454775"/>
            <a:ext cx="390525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8" name="Picture 47" descr="97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0075" y="6454775"/>
            <a:ext cx="390525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9" name="Picture 48" descr="97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3125" y="6454775"/>
            <a:ext cx="390525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50" name="Picture 49" descr="97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3025" y="5989638"/>
            <a:ext cx="744538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51" name="Picture 50" descr="97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5588" y="6172200"/>
            <a:ext cx="903287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57" name="WordArt 29"/>
          <p:cNvSpPr>
            <a:spLocks noChangeArrowheads="1" noChangeShapeType="1" noTextEdit="1"/>
          </p:cNvSpPr>
          <p:nvPr/>
        </p:nvSpPr>
        <p:spPr bwMode="auto">
          <a:xfrm>
            <a:off x="692150" y="762000"/>
            <a:ext cx="7183438" cy="48006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  <a:contourClr>
                <a:srgbClr val="FFE701"/>
              </a:contourClr>
            </a:sp3d>
          </a:bodyPr>
          <a:lstStyle/>
          <a:p>
            <a:pPr algn="ctr"/>
            <a:r>
              <a:rPr lang="en-US" sz="3600" b="1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 panose="020B0806030902050204" pitchFamily="34" charset="0"/>
              </a:rPr>
              <a:t>CHÀO CÁC EM 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45" fill="hold"/>
                                        <p:tgtEl>
                                          <p:spTgt spid="2766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66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3025" y="0"/>
            <a:ext cx="92170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Title 1"/>
          <p:cNvSpPr txBox="1">
            <a:spLocks noChangeArrowheads="1"/>
          </p:cNvSpPr>
          <p:nvPr/>
        </p:nvSpPr>
        <p:spPr bwMode="auto">
          <a:xfrm>
            <a:off x="-518020" y="30040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5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 CẦU CẦN ĐẠT</a:t>
            </a:r>
            <a:endParaRPr lang="en-US" altLang="en-US" sz="5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268" name="Picture 2" descr="Káº¿t quáº£ hÃ¬nh áº£nh cho clipart GOAL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6213" y="82550"/>
            <a:ext cx="2098675" cy="167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9" name="Diagram 18"/>
          <p:cNvGraphicFramePr/>
          <p:nvPr>
            <p:extLst/>
          </p:nvPr>
        </p:nvGraphicFramePr>
        <p:xfrm>
          <a:off x="76200" y="949570"/>
          <a:ext cx="8915400" cy="54512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7" name="Oval 6"/>
          <p:cNvSpPr/>
          <p:nvPr/>
        </p:nvSpPr>
        <p:spPr>
          <a:xfrm>
            <a:off x="-25400" y="1238250"/>
            <a:ext cx="1447800" cy="1409700"/>
          </a:xfrm>
          <a:prstGeom prst="ellipse">
            <a:avLst/>
          </a:prstGeom>
          <a:blipFill rotWithShape="0">
            <a:blip r:embed="rId10" cstate="print"/>
            <a:stretch>
              <a:fillRect/>
            </a:stretch>
          </a:blip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" name="Oval 7"/>
          <p:cNvSpPr/>
          <p:nvPr/>
        </p:nvSpPr>
        <p:spPr>
          <a:xfrm>
            <a:off x="76200" y="2876550"/>
            <a:ext cx="1447800" cy="1524000"/>
          </a:xfrm>
          <a:prstGeom prst="ellipse">
            <a:avLst/>
          </a:prstGeom>
          <a:blipFill rotWithShape="0">
            <a:blip r:embed="rId11"/>
            <a:stretch>
              <a:fillRect/>
            </a:stretch>
          </a:blipFill>
          <a:ln>
            <a:solidFill>
              <a:srgbClr val="92D050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9" name="Rectangle 8"/>
          <p:cNvSpPr/>
          <p:nvPr/>
        </p:nvSpPr>
        <p:spPr>
          <a:xfrm>
            <a:off x="1878481" y="3023617"/>
            <a:ext cx="7710514" cy="203132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3600" b="1" dirty="0" err="1" smtClean="0"/>
              <a:t>Biết</a:t>
            </a:r>
            <a:r>
              <a:rPr lang="en-US" sz="3600" b="1" dirty="0" smtClean="0"/>
              <a:t> </a:t>
            </a:r>
            <a:r>
              <a:rPr lang="en-US" sz="3600" b="1" dirty="0" err="1"/>
              <a:t>cách</a:t>
            </a:r>
            <a:r>
              <a:rPr lang="en-US" sz="3600" b="1" dirty="0"/>
              <a:t> </a:t>
            </a:r>
            <a:r>
              <a:rPr lang="en-US" sz="3600" b="1" dirty="0" err="1"/>
              <a:t>tìm</a:t>
            </a:r>
            <a:r>
              <a:rPr lang="en-US" sz="3600" b="1" dirty="0"/>
              <a:t> </a:t>
            </a:r>
            <a:r>
              <a:rPr lang="en-US" sz="3600" b="1" dirty="0" err="1"/>
              <a:t>số</a:t>
            </a:r>
            <a:r>
              <a:rPr lang="en-US" sz="3600" b="1" dirty="0"/>
              <a:t> </a:t>
            </a:r>
            <a:r>
              <a:rPr lang="en-US" sz="3600" b="1" dirty="0" err="1"/>
              <a:t>chưa</a:t>
            </a:r>
            <a:r>
              <a:rPr lang="en-US" sz="3600" b="1" dirty="0"/>
              <a:t> </a:t>
            </a:r>
            <a:r>
              <a:rPr lang="en-US" sz="3600" b="1" dirty="0" err="1"/>
              <a:t>biết</a:t>
            </a:r>
            <a:r>
              <a:rPr lang="en-US" sz="3600" b="1" dirty="0"/>
              <a:t> </a:t>
            </a:r>
            <a:r>
              <a:rPr lang="en-US" sz="3600" b="1" dirty="0" err="1"/>
              <a:t>khi</a:t>
            </a:r>
            <a:r>
              <a:rPr lang="en-US" sz="3600" b="1" dirty="0"/>
              <a:t> </a:t>
            </a:r>
            <a:r>
              <a:rPr lang="en-US" sz="3600" b="1" dirty="0" err="1"/>
              <a:t>biết</a:t>
            </a:r>
            <a:r>
              <a:rPr lang="en-US" sz="3600" b="1" dirty="0"/>
              <a:t> TBC </a:t>
            </a:r>
            <a:r>
              <a:rPr lang="en-US" sz="3600" b="1" dirty="0" err="1"/>
              <a:t>và</a:t>
            </a:r>
            <a:r>
              <a:rPr lang="en-US" sz="3600" b="1" dirty="0"/>
              <a:t> </a:t>
            </a:r>
            <a:r>
              <a:rPr lang="en-US" sz="3600" b="1" dirty="0" err="1"/>
              <a:t>số</a:t>
            </a:r>
            <a:r>
              <a:rPr lang="en-US" sz="3600" b="1" dirty="0"/>
              <a:t> </a:t>
            </a:r>
            <a:r>
              <a:rPr lang="en-US" sz="3600" b="1" dirty="0" err="1"/>
              <a:t>kia</a:t>
            </a:r>
            <a:r>
              <a:rPr lang="en-US" sz="3600" b="1" dirty="0"/>
              <a:t>.</a:t>
            </a:r>
          </a:p>
          <a:p>
            <a:endParaRPr lang="en-US" sz="3600" b="1" dirty="0"/>
          </a:p>
        </p:txBody>
      </p:sp>
      <p:sp>
        <p:nvSpPr>
          <p:cNvPr id="10" name="Rectangle 9"/>
          <p:cNvSpPr/>
          <p:nvPr/>
        </p:nvSpPr>
        <p:spPr>
          <a:xfrm>
            <a:off x="1570695" y="1518433"/>
            <a:ext cx="8018300" cy="1200329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3600" b="1" dirty="0" err="1"/>
              <a:t>Thực</a:t>
            </a:r>
            <a:r>
              <a:rPr lang="en-US" sz="3600" b="1" dirty="0"/>
              <a:t> </a:t>
            </a:r>
            <a:r>
              <a:rPr lang="en-US" sz="3600" b="1" dirty="0" err="1"/>
              <a:t>hành</a:t>
            </a:r>
            <a:r>
              <a:rPr lang="en-US" sz="3600" b="1" dirty="0"/>
              <a:t> </a:t>
            </a:r>
            <a:r>
              <a:rPr lang="en-US" sz="3600" b="1" dirty="0" err="1" smtClean="0"/>
              <a:t>luyện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tập</a:t>
            </a:r>
            <a:r>
              <a:rPr lang="en-US" sz="3600" b="1" dirty="0"/>
              <a:t> </a:t>
            </a:r>
            <a:r>
              <a:rPr lang="en-US" sz="3600" b="1" dirty="0" err="1"/>
              <a:t>trung</a:t>
            </a:r>
            <a:r>
              <a:rPr lang="en-US" sz="3600" b="1" dirty="0"/>
              <a:t> </a:t>
            </a:r>
            <a:r>
              <a:rPr lang="en-US" sz="3600" b="1" dirty="0" err="1"/>
              <a:t>bình</a:t>
            </a:r>
            <a:r>
              <a:rPr lang="en-US" sz="3600" b="1" dirty="0"/>
              <a:t> </a:t>
            </a:r>
            <a:r>
              <a:rPr lang="en-US" sz="3600" b="1" dirty="0" err="1"/>
              <a:t>cộng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dạng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giải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toán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có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lời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văn</a:t>
            </a:r>
            <a:r>
              <a:rPr lang="en-US" sz="3600" b="1" dirty="0" smtClean="0"/>
              <a:t>.</a:t>
            </a:r>
            <a:endParaRPr lang="en-US" sz="3600" b="1" dirty="0"/>
          </a:p>
        </p:txBody>
      </p:sp>
      <p:sp>
        <p:nvSpPr>
          <p:cNvPr id="11" name="Oval 10"/>
          <p:cNvSpPr/>
          <p:nvPr/>
        </p:nvSpPr>
        <p:spPr>
          <a:xfrm>
            <a:off x="76200" y="4629150"/>
            <a:ext cx="1371600" cy="1366838"/>
          </a:xfrm>
          <a:prstGeom prst="ellipse">
            <a:avLst/>
          </a:prstGeom>
          <a:blipFill rotWithShape="0">
            <a:blip r:embed="rId12" cstate="print"/>
            <a:stretch>
              <a:fillRect/>
            </a:stretch>
          </a:blip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2" name="Rectangle 11"/>
          <p:cNvSpPr/>
          <p:nvPr/>
        </p:nvSpPr>
        <p:spPr>
          <a:xfrm>
            <a:off x="1719234" y="4610270"/>
            <a:ext cx="7088373" cy="1200329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3600" b="1" dirty="0" err="1"/>
              <a:t>Rèn</a:t>
            </a:r>
            <a:r>
              <a:rPr lang="en-US" sz="3600" b="1" dirty="0"/>
              <a:t> </a:t>
            </a:r>
            <a:r>
              <a:rPr lang="en-US" sz="3600" b="1" dirty="0" err="1"/>
              <a:t>tính</a:t>
            </a:r>
            <a:r>
              <a:rPr lang="en-US" sz="3600" b="1" dirty="0"/>
              <a:t> </a:t>
            </a:r>
            <a:r>
              <a:rPr lang="en-US" sz="3600" b="1" dirty="0" err="1"/>
              <a:t>cẩn</a:t>
            </a:r>
            <a:r>
              <a:rPr lang="en-US" sz="3600" b="1" dirty="0"/>
              <a:t> </a:t>
            </a:r>
            <a:r>
              <a:rPr lang="en-US" sz="3600" b="1" dirty="0" err="1"/>
              <a:t>thận</a:t>
            </a:r>
            <a:r>
              <a:rPr lang="en-US" sz="3600" b="1" dirty="0"/>
              <a:t>, </a:t>
            </a:r>
            <a:r>
              <a:rPr lang="en-US" sz="3600" b="1" dirty="0" err="1"/>
              <a:t>nghiêm</a:t>
            </a:r>
            <a:r>
              <a:rPr lang="en-US" sz="3600" b="1" dirty="0"/>
              <a:t> </a:t>
            </a:r>
            <a:r>
              <a:rPr lang="en-US" sz="3600" b="1" dirty="0" err="1"/>
              <a:t>túc</a:t>
            </a:r>
            <a:r>
              <a:rPr lang="en-US" sz="3600" b="1" dirty="0"/>
              <a:t>, </a:t>
            </a:r>
            <a:r>
              <a:rPr lang="en-US" sz="3600" b="1" dirty="0" err="1"/>
              <a:t>tích</a:t>
            </a:r>
            <a:r>
              <a:rPr lang="en-US" sz="3600" b="1" dirty="0"/>
              <a:t> </a:t>
            </a:r>
            <a:r>
              <a:rPr lang="en-US" sz="3600" b="1" dirty="0" err="1"/>
              <a:t>cực</a:t>
            </a:r>
            <a:r>
              <a:rPr lang="en-US" sz="3600" b="1" dirty="0"/>
              <a:t> </a:t>
            </a:r>
            <a:r>
              <a:rPr lang="en-US" sz="3600" b="1" dirty="0" err="1"/>
              <a:t>trong</a:t>
            </a:r>
            <a:r>
              <a:rPr lang="en-US" sz="3600" b="1" dirty="0"/>
              <a:t> </a:t>
            </a:r>
            <a:r>
              <a:rPr lang="en-US" sz="3600" b="1" dirty="0" err="1"/>
              <a:t>học</a:t>
            </a:r>
            <a:r>
              <a:rPr lang="en-US" sz="3600" b="1" dirty="0"/>
              <a:t> </a:t>
            </a:r>
            <a:r>
              <a:rPr lang="en-US" sz="3600" b="1" dirty="0" err="1"/>
              <a:t>tập</a:t>
            </a:r>
            <a:r>
              <a:rPr lang="en-US" sz="3600" b="1" dirty="0"/>
              <a:t>.</a:t>
            </a:r>
            <a:endParaRPr lang="en-US" sz="3600" b="1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67052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1066800"/>
            <a:ext cx="6607175" cy="145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452688" y="2827338"/>
            <a:ext cx="4238625" cy="9223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5400" b="1" dirty="0">
                <a:ln w="9525">
                  <a:noFill/>
                </a:ln>
                <a:solidFill>
                  <a:srgbClr val="FC6E5B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方正卡通简体" pitchFamily="65" charset="-122"/>
              </a:rPr>
              <a:t>KHỞI ĐỘNG</a:t>
            </a:r>
            <a:endParaRPr lang="zh-CN" altLang="en-US" sz="5400" b="1" dirty="0">
              <a:ln w="9525">
                <a:noFill/>
              </a:ln>
              <a:solidFill>
                <a:srgbClr val="FC6E5B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j-lt"/>
              <a:ea typeface="方正卡通简体" pitchFamily="65" charset="-122"/>
            </a:endParaRPr>
          </a:p>
        </p:txBody>
      </p:sp>
      <p:pic>
        <p:nvPicPr>
          <p:cNvPr id="9" name="Picture 158" descr="200712419435657_1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44575" y="4344988"/>
            <a:ext cx="504825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59" descr="10004015438746072987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01862" flipH="1">
            <a:off x="9372600" y="5300663"/>
            <a:ext cx="992188" cy="992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60" descr="200712419435657_1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364788" y="3200400"/>
            <a:ext cx="533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89245" flipH="1">
            <a:off x="782638" y="4232275"/>
            <a:ext cx="958850" cy="1020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89245" flipH="1">
            <a:off x="782638" y="4259263"/>
            <a:ext cx="958850" cy="101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8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10050"/>
            <a:ext cx="9144000" cy="267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953834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3" presetClass="entr" presetSubtype="528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3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4.93827E-7 C 0.04479 -0.0216 0.08246 -0.08704 0.13055 -0.10772 C 0.17951 -0.12778 0.22535 -0.12562 0.29219 -0.12346 C 0.35937 -0.1213 0.45139 -0.08611 0.53246 -0.09506 C 0.61389 -0.10401 0.71076 -0.12685 0.77899 -0.17716 C 0.84722 -0.22747 0.89253 -0.29475 0.94219 -0.3963 C 0.99184 -0.49784 1.04861 -0.70525 1.07656 -0.78642 " pathEditMode="relative" rAng="0" ptsTypes="aaaaaaa">
                                      <p:cBhvr>
                                        <p:cTn id="20" dur="4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819" y="-39321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accel="50000" decel="5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0.00017 2.59259E-6 C -0.02673 -0.01605 -0.10139 -0.0784 -0.15885 -0.0963 C -0.21632 -0.1142 -0.27083 -0.10926 -0.34375 -0.10741 C -0.41684 -0.10556 -0.51319 -0.11389 -0.59635 -0.08519 C -0.67934 -0.05648 -0.73211 0.04074 -0.84323 0.06543 C -0.95434 0.09012 -1.17534 0.06358 -1.26267 0.06296 " pathEditMode="relative" rAng="0" ptsTypes="aaaaaa">
                                      <p:cBhvr>
                                        <p:cTn id="22" dur="49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125" y="-1204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animMotion origin="layout" path="M 3.33333E-6 4.81481E-6 C -0.02066 -0.00093 -0.08525 -0.00031 -0.12361 -0.00463 C -0.16198 -0.00896 -0.16268 0.02283 -0.23073 -0.02624 C -0.29879 -0.07531 -0.4375 -0.19538 -0.53229 -0.29908 C -0.62726 -0.40278 -0.72934 -0.52717 -0.80104 -0.64908 C -0.87275 -0.77099 -0.92882 -0.95124 -0.9625 -1.03056 " pathEditMode="relative" rAng="0" ptsTypes="aaaaaa">
                                      <p:cBhvr>
                                        <p:cTn id="24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125" y="-50401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23" presetClass="entr" presetSubtype="36" fill="hold" grpId="0" nodeType="withEffect">
                                  <p:stCondLst>
                                    <p:cond delay="47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88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0" presetClass="path" presetSubtype="0" accel="50000" decel="50000" fill="hold" nodeType="withEffect">
                                  <p:stCondLst>
                                    <p:cond delay="9800"/>
                                  </p:stCondLst>
                                  <p:childTnLst>
                                    <p:animMotion origin="layout" path="M -8.33333E-7 -4.19753E-6 C 0.0191 -0.00092 0.03837 0.00154 0.05729 -0.0037 C 0.0599 -0.00432 0.06198 -0.00833 0.06459 -0.00926 C 0.07118 -0.01142 0.07778 -0.01173 0.08438 -0.01296 C 0.10538 -0.02222 0.1257 -0.03518 0.14688 -0.04259 C 0.15452 -0.04846 0.16163 -0.05185 0.16875 -0.05926 C 0.17222 -0.06296 0.17917 -0.07037 0.17917 -0.07037 C 0.18195 -0.10895 0.18941 -0.11636 0.20417 -0.14259 C 0.21702 -0.16543 0.23212 -0.18271 0.24584 -0.2037 C 0.25278 -0.21451 0.26163 -0.22099 0.26875 -0.23148 C 0.27934 -0.24722 0.29358 -0.26204 0.30729 -0.26667 C 0.32031 -0.28055 0.33386 -0.29413 0.34792 -0.3037 C 0.35382 -0.30802 0.35643 -0.31265 0.3625 -0.31512 C 0.38212 -0.33858 0.40886 -0.35988 0.43229 -0.36667 C 0.4382 -0.37222 0.4434 -0.37438 0.45 -0.37623 C 0.46788 -0.38796 0.4875 -0.3963 0.50625 -0.40185 C 0.51997 -0.4142 0.53594 -0.41759 0.55104 -0.42253 C 0.56077 -0.43086 0.57205 -0.43333 0.58229 -0.44074 C 0.59254 -0.44784 0.60174 -0.46111 0.6125 -0.46481 C 0.62327 -0.47623 0.6408 -0.49815 0.64896 -0.51667 C 0.65399 -0.52809 0.65886 -0.53981 0.66459 -0.55 C 0.66684 -0.56234 0.66389 -0.54907 0.66875 -0.56111 C 0.67379 -0.57376 0.67899 -0.6037 0.68542 -0.61111 C 0.6875 -0.62037 0.6882 -0.62438 0.69271 -0.62963 C 0.69757 -0.65586 0.71511 -0.68518 0.72604 -0.70185 C 0.73195 -0.7108 0.73403 -0.71883 0.74167 -0.72407 C 0.75104 -0.74599 0.73872 -0.72037 0.74896 -0.73333 C 0.75035 -0.73518 0.7507 -0.73858 0.75209 -0.74074 C 0.75486 -0.74537 0.75868 -0.74784 0.76146 -0.75185 C 0.76771 -0.76142 0.77344 -0.77284 0.78021 -0.78148 C 0.78715 -0.79012 0.79011 -0.78951 0.79688 -0.7963 C 0.80278 -0.80216 0.80834 -0.80926 0.81459 -0.81481 C 0.81684 -0.82099 0.82292 -0.83148 0.82292 -0.83148 C 0.82639 -0.85 0.8316 -0.84753 0.83542 -0.86111 " pathEditMode="relative" ptsTypes="fffffffffffffffffffffffffffffffffA">
                                      <p:cBhvr>
                                        <p:cTn id="37" dur="5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156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6413" y="1520825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Hexagon 7">
            <a:extLst>
              <a:ext uri="{FF2B5EF4-FFF2-40B4-BE49-F238E27FC236}"/>
            </a:extLst>
          </p:cNvPr>
          <p:cNvSpPr/>
          <p:nvPr/>
        </p:nvSpPr>
        <p:spPr>
          <a:xfrm>
            <a:off x="236887" y="1891664"/>
            <a:ext cx="2055116" cy="1771651"/>
          </a:xfrm>
          <a:prstGeom prst="hexagon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4800" b="1" u="none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</a:rPr>
              <a:t>Ong</a:t>
            </a:r>
            <a:endParaRPr lang="en-US" sz="4800" u="none" dirty="0">
              <a:solidFill>
                <a:prstClr val="white"/>
              </a:solidFill>
            </a:endParaRPr>
          </a:p>
        </p:txBody>
      </p:sp>
      <p:sp>
        <p:nvSpPr>
          <p:cNvPr id="9" name="Hexagon 8">
            <a:extLst>
              <a:ext uri="{FF2B5EF4-FFF2-40B4-BE49-F238E27FC236}"/>
            </a:extLst>
          </p:cNvPr>
          <p:cNvSpPr/>
          <p:nvPr/>
        </p:nvSpPr>
        <p:spPr>
          <a:xfrm>
            <a:off x="1826964" y="1005838"/>
            <a:ext cx="2055116" cy="1771651"/>
          </a:xfrm>
          <a:prstGeom prst="hexagon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4950" b="1" u="none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</a:rPr>
              <a:t>non</a:t>
            </a:r>
            <a:endParaRPr lang="en-US" sz="4950" u="none" dirty="0">
              <a:solidFill>
                <a:prstClr val="white"/>
              </a:solidFill>
            </a:endParaRPr>
          </a:p>
        </p:txBody>
      </p:sp>
      <p:sp>
        <p:nvSpPr>
          <p:cNvPr id="10" name="Hexagon 9">
            <a:extLst>
              <a:ext uri="{FF2B5EF4-FFF2-40B4-BE49-F238E27FC236}"/>
            </a:extLst>
          </p:cNvPr>
          <p:cNvSpPr/>
          <p:nvPr/>
        </p:nvSpPr>
        <p:spPr>
          <a:xfrm>
            <a:off x="5088061" y="2777489"/>
            <a:ext cx="2055116" cy="1771651"/>
          </a:xfrm>
          <a:prstGeom prst="hexagon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4950" b="1" u="none" dirty="0" err="1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</a:rPr>
              <a:t>việc</a:t>
            </a:r>
            <a:endParaRPr lang="en-US" sz="4950" b="1" u="none" dirty="0">
              <a:ln w="6600">
                <a:solidFill>
                  <a:srgbClr val="ED7D31"/>
                </a:solidFill>
                <a:prstDash val="solid"/>
              </a:ln>
              <a:solidFill>
                <a:srgbClr val="FFFFFF"/>
              </a:solidFill>
            </a:endParaRPr>
          </a:p>
        </p:txBody>
      </p:sp>
      <p:sp>
        <p:nvSpPr>
          <p:cNvPr id="13" name="Hexagon 12">
            <a:extLst>
              <a:ext uri="{FF2B5EF4-FFF2-40B4-BE49-F238E27FC236}"/>
            </a:extLst>
          </p:cNvPr>
          <p:cNvSpPr/>
          <p:nvPr/>
        </p:nvSpPr>
        <p:spPr>
          <a:xfrm>
            <a:off x="3441783" y="1844065"/>
            <a:ext cx="2055116" cy="1771651"/>
          </a:xfrm>
          <a:prstGeom prst="hexagon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4950" b="1" u="none" dirty="0" err="1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</a:rPr>
              <a:t>học</a:t>
            </a:r>
            <a:endParaRPr lang="en-US" sz="4950" u="none" dirty="0">
              <a:solidFill>
                <a:prstClr val="white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7213" y="3435350"/>
            <a:ext cx="1987550" cy="199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486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udi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5013" y="857250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peech Bubble: Rectangle with Corners Rounded 7">
            <a:extLst>
              <a:ext uri="{FF2B5EF4-FFF2-40B4-BE49-F238E27FC236}"/>
            </a:extLst>
          </p:cNvPr>
          <p:cNvSpPr/>
          <p:nvPr/>
        </p:nvSpPr>
        <p:spPr>
          <a:xfrm>
            <a:off x="1546225" y="1220788"/>
            <a:ext cx="5454650" cy="1204912"/>
          </a:xfrm>
          <a:prstGeom prst="wedgeRoundRectCallout">
            <a:avLst>
              <a:gd name="adj1" fmla="val 62786"/>
              <a:gd name="adj2" fmla="val 8254"/>
              <a:gd name="adj3" fmla="val 16667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en-US" sz="2700" b="1" u="none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700" b="1" u="none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2700" b="1" u="none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2700" b="1" u="none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u="none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700" b="1" u="none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TBC </a:t>
            </a:r>
            <a:r>
              <a:rPr lang="en-US" sz="2700" b="1" u="none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700" b="1" u="none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u="none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700" b="1" u="none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u="none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700" b="1" u="none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700" b="1" u="none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700" b="1" u="none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u="none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700" b="1" u="none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u="none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700" b="1" u="none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u="none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700" b="1" u="none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3" y="2058988"/>
            <a:ext cx="1200150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ctangle: Rounded Corners 18">
            <a:extLst>
              <a:ext uri="{FF2B5EF4-FFF2-40B4-BE49-F238E27FC236}"/>
            </a:extLst>
          </p:cNvPr>
          <p:cNvSpPr/>
          <p:nvPr/>
        </p:nvSpPr>
        <p:spPr>
          <a:xfrm>
            <a:off x="1733550" y="2703513"/>
            <a:ext cx="5351463" cy="654050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en-US" sz="2400" u="none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400" u="none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u="none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u="none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2400" u="none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u="none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u="none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u="none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u="none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u="none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hạng</a:t>
            </a:r>
            <a:r>
              <a:rPr lang="en-US" sz="2400" u="none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u="none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400" u="none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2</a:t>
            </a:r>
          </a:p>
        </p:txBody>
      </p:sp>
      <p:sp>
        <p:nvSpPr>
          <p:cNvPr id="21" name="Rectangle: Rounded Corners 20">
            <a:extLst>
              <a:ext uri="{FF2B5EF4-FFF2-40B4-BE49-F238E27FC236}"/>
            </a:extLst>
          </p:cNvPr>
          <p:cNvSpPr/>
          <p:nvPr/>
        </p:nvSpPr>
        <p:spPr>
          <a:xfrm>
            <a:off x="1719263" y="3660775"/>
            <a:ext cx="6769100" cy="652463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en-US" sz="2400" u="none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400" u="none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u="none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u="none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2400" u="none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u="none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u="none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u="none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u="none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u="none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hạng</a:t>
            </a:r>
            <a:r>
              <a:rPr lang="en-US" sz="2400" u="none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u="none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400" u="none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u="none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2400" u="none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u="none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2400" u="none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400" u="none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u="none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u="none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u="none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u="none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u="none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u="none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u="none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u="none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hạng</a:t>
            </a:r>
            <a:r>
              <a:rPr lang="en-US" sz="2400" u="none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3789363"/>
            <a:ext cx="2200275" cy="220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4475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 nodeType="clickPar">
                      <p:stCondLst>
                        <p:cond delay="0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0613" y="3000375"/>
            <a:ext cx="2200275" cy="220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0" y="857250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peech Bubble: Rectangle with Corners Rounded 7">
            <a:extLst>
              <a:ext uri="{FF2B5EF4-FFF2-40B4-BE49-F238E27FC236}"/>
            </a:extLst>
          </p:cNvPr>
          <p:cNvSpPr/>
          <p:nvPr/>
        </p:nvSpPr>
        <p:spPr>
          <a:xfrm>
            <a:off x="877888" y="1268413"/>
            <a:ext cx="6607175" cy="1211262"/>
          </a:xfrm>
          <a:prstGeom prst="wedgeRoundRectCallout">
            <a:avLst>
              <a:gd name="adj1" fmla="val 62786"/>
              <a:gd name="adj2" fmla="val 8254"/>
              <a:gd name="adj3" fmla="val 16667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en-US" sz="2550" b="1" u="none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550" b="1" u="none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2. </a:t>
            </a:r>
            <a:r>
              <a:rPr lang="en-US" sz="2400" b="1" u="none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T</a:t>
            </a:r>
            <a:r>
              <a:rPr lang="en-US" sz="2400" b="1" u="none" dirty="0" err="1">
                <a:solidFill>
                  <a:schemeClr val="bg1"/>
                </a:solidFill>
              </a:rPr>
              <a:t>ì</a:t>
            </a:r>
            <a:r>
              <a:rPr lang="en-US" sz="2400" b="1" u="none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m</a:t>
            </a:r>
            <a:r>
              <a:rPr lang="en-US" sz="2400" b="1" u="none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u="none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số</a:t>
            </a:r>
            <a:r>
              <a:rPr lang="en-US" sz="2400" b="1" u="none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u="none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trung</a:t>
            </a:r>
            <a:r>
              <a:rPr lang="en-US" sz="2400" b="1" u="none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u="none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b</a:t>
            </a:r>
            <a:r>
              <a:rPr lang="en-US" sz="2400" b="1" u="none" dirty="0" err="1">
                <a:solidFill>
                  <a:schemeClr val="bg1"/>
                </a:solidFill>
              </a:rPr>
              <a:t>ì</a:t>
            </a:r>
            <a:r>
              <a:rPr lang="en-US" sz="2400" b="1" u="none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nh</a:t>
            </a:r>
            <a:r>
              <a:rPr lang="en-US" sz="2400" b="1" u="none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u="none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cộng</a:t>
            </a:r>
            <a:r>
              <a:rPr lang="en-US" sz="2400" b="1" u="none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u="none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của</a:t>
            </a:r>
            <a:r>
              <a:rPr lang="en-US" sz="2400" b="1" u="none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u="none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c</a:t>
            </a:r>
            <a:r>
              <a:rPr lang="en-US" sz="2400" b="1" u="none" dirty="0" err="1">
                <a:solidFill>
                  <a:schemeClr val="bg1"/>
                </a:solidFill>
              </a:rPr>
              <a:t>á</a:t>
            </a:r>
            <a:r>
              <a:rPr lang="en-US" sz="2400" b="1" u="none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c</a:t>
            </a:r>
            <a:r>
              <a:rPr lang="en-US" sz="2400" b="1" u="none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u="none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số</a:t>
            </a:r>
            <a:r>
              <a:rPr lang="en-US" sz="2400" b="1" u="none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u="none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sau</a:t>
            </a:r>
            <a:r>
              <a:rPr lang="en-US" sz="2400" b="1" u="none" dirty="0">
                <a:solidFill>
                  <a:schemeClr val="bg1"/>
                </a:solidFill>
                <a:latin typeface="Times New Roman" panose="02020603050405020304" pitchFamily="18" charset="0"/>
              </a:rPr>
              <a:t>: 34,91,64</a:t>
            </a:r>
            <a:endParaRPr lang="en-US" sz="2550" b="1" u="none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3" y="2058988"/>
            <a:ext cx="1200150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ctangle: Rounded Corners 18">
            <a:extLst>
              <a:ext uri="{FF2B5EF4-FFF2-40B4-BE49-F238E27FC236}"/>
            </a:extLst>
          </p:cNvPr>
          <p:cNvSpPr/>
          <p:nvPr/>
        </p:nvSpPr>
        <p:spPr>
          <a:xfrm>
            <a:off x="2373313" y="5110163"/>
            <a:ext cx="2081212" cy="631825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B.63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13" y="3000375"/>
            <a:ext cx="2201862" cy="220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Rectangle: Rounded Corners 20">
            <a:extLst>
              <a:ext uri="{FF2B5EF4-FFF2-40B4-BE49-F238E27FC236}"/>
            </a:extLst>
          </p:cNvPr>
          <p:cNvSpPr/>
          <p:nvPr/>
        </p:nvSpPr>
        <p:spPr>
          <a:xfrm>
            <a:off x="249238" y="5091113"/>
            <a:ext cx="2081212" cy="630237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62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4688" y="2967038"/>
            <a:ext cx="2200275" cy="220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Rectangle: Rounded Corners 22">
            <a:extLst>
              <a:ext uri="{FF2B5EF4-FFF2-40B4-BE49-F238E27FC236}"/>
            </a:extLst>
          </p:cNvPr>
          <p:cNvSpPr/>
          <p:nvPr/>
        </p:nvSpPr>
        <p:spPr>
          <a:xfrm>
            <a:off x="4545013" y="5149850"/>
            <a:ext cx="2079625" cy="631825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en-US" sz="2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61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8763" y="2967038"/>
            <a:ext cx="2200275" cy="220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Rectangle: Rounded Corners 24">
            <a:extLst>
              <a:ext uri="{FF2B5EF4-FFF2-40B4-BE49-F238E27FC236}"/>
            </a:extLst>
          </p:cNvPr>
          <p:cNvSpPr/>
          <p:nvPr/>
        </p:nvSpPr>
        <p:spPr>
          <a:xfrm>
            <a:off x="6669088" y="5149850"/>
            <a:ext cx="2081212" cy="631825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en-US" sz="2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60</a:t>
            </a:r>
          </a:p>
        </p:txBody>
      </p:sp>
    </p:spTree>
    <p:extLst>
      <p:ext uri="{BB962C8B-B14F-4D97-AF65-F5344CB8AC3E}">
        <p14:creationId xmlns:p14="http://schemas.microsoft.com/office/powerpoint/2010/main" val="156219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8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4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 nodeType="clickPar">
                      <p:stCondLst>
                        <p:cond delay="0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 nodeType="clickPar">
                      <p:stCondLst>
                        <p:cond delay="0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 nodeType="clickPar">
                      <p:stCondLst>
                        <p:cond delay="0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 nodeType="clickPar">
                      <p:stCondLst>
                        <p:cond delay="0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8" grpId="0" animBg="1"/>
      <p:bldP spid="19" grpId="0" animBg="1"/>
      <p:bldP spid="21" grpId="0" animBg="1"/>
      <p:bldP spid="23" grpId="0" animBg="1"/>
      <p:bldP spid="2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538" y="2967038"/>
            <a:ext cx="2200275" cy="220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0" y="857250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peech Bubble: Rectangle with Corners Rounded 7">
            <a:extLst>
              <a:ext uri="{FF2B5EF4-FFF2-40B4-BE49-F238E27FC236}"/>
            </a:extLst>
          </p:cNvPr>
          <p:cNvSpPr/>
          <p:nvPr/>
        </p:nvSpPr>
        <p:spPr>
          <a:xfrm>
            <a:off x="927100" y="1214438"/>
            <a:ext cx="6607175" cy="1211262"/>
          </a:xfrm>
          <a:prstGeom prst="wedgeRoundRectCallout">
            <a:avLst>
              <a:gd name="adj1" fmla="val 62786"/>
              <a:gd name="adj2" fmla="val 8254"/>
              <a:gd name="adj3" fmla="val 16667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en-US" sz="2550" b="1" u="none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550" b="1" u="none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3. </a:t>
            </a:r>
            <a:r>
              <a:rPr lang="en-US" sz="2550" b="1" u="none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550" b="1" u="none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50" b="1" u="none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550" b="1" u="none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50" b="1" u="none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2550" b="1" u="none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50" b="1" u="none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550" b="1" u="none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50" b="1" u="none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550" b="1" u="none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50" b="1" u="none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550" b="1" u="none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10, 20,30,40,50 </a:t>
            </a:r>
            <a:r>
              <a:rPr lang="en-US" sz="2550" b="1" u="none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550" b="1" u="none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3" y="2058988"/>
            <a:ext cx="1200150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ctangle: Rounded Corners 18">
            <a:extLst>
              <a:ext uri="{FF2B5EF4-FFF2-40B4-BE49-F238E27FC236}"/>
            </a:extLst>
          </p:cNvPr>
          <p:cNvSpPr/>
          <p:nvPr/>
        </p:nvSpPr>
        <p:spPr>
          <a:xfrm>
            <a:off x="296863" y="5149850"/>
            <a:ext cx="2079625" cy="631825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30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0613" y="2967038"/>
            <a:ext cx="2200275" cy="220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Rectangle: Rounded Corners 20">
            <a:extLst>
              <a:ext uri="{FF2B5EF4-FFF2-40B4-BE49-F238E27FC236}"/>
            </a:extLst>
          </p:cNvPr>
          <p:cNvSpPr/>
          <p:nvPr/>
        </p:nvSpPr>
        <p:spPr>
          <a:xfrm>
            <a:off x="2420938" y="5149850"/>
            <a:ext cx="2079625" cy="631825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40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4688" y="2967038"/>
            <a:ext cx="2200275" cy="220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Rectangle: Rounded Corners 22">
            <a:extLst>
              <a:ext uri="{FF2B5EF4-FFF2-40B4-BE49-F238E27FC236}"/>
            </a:extLst>
          </p:cNvPr>
          <p:cNvSpPr/>
          <p:nvPr/>
        </p:nvSpPr>
        <p:spPr>
          <a:xfrm>
            <a:off x="4545013" y="5149850"/>
            <a:ext cx="2079625" cy="631825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en-US" sz="2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50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8763" y="2967038"/>
            <a:ext cx="2200275" cy="220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Rectangle: Rounded Corners 24">
            <a:extLst>
              <a:ext uri="{FF2B5EF4-FFF2-40B4-BE49-F238E27FC236}"/>
            </a:extLst>
          </p:cNvPr>
          <p:cNvSpPr/>
          <p:nvPr/>
        </p:nvSpPr>
        <p:spPr>
          <a:xfrm>
            <a:off x="6669088" y="5149850"/>
            <a:ext cx="2081212" cy="631825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en-US" sz="2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60</a:t>
            </a:r>
          </a:p>
        </p:txBody>
      </p:sp>
    </p:spTree>
    <p:extLst>
      <p:ext uri="{BB962C8B-B14F-4D97-AF65-F5344CB8AC3E}">
        <p14:creationId xmlns:p14="http://schemas.microsoft.com/office/powerpoint/2010/main" val="647434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8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4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 nodeType="clickPar">
                      <p:stCondLst>
                        <p:cond delay="0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 nodeType="clickPar">
                      <p:stCondLst>
                        <p:cond delay="0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 nodeType="clickPar">
                      <p:stCondLst>
                        <p:cond delay="0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 nodeType="clickPar">
                      <p:stCondLst>
                        <p:cond delay="0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8" grpId="0" animBg="1"/>
      <p:bldP spid="19" grpId="0" animBg="1"/>
      <p:bldP spid="21" grpId="0" animBg="1"/>
      <p:bldP spid="23" grpId="0" animBg="1"/>
      <p:bldP spid="2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9" name="WordArt 11"/>
          <p:cNvSpPr>
            <a:spLocks noChangeArrowheads="1" noChangeShapeType="1" noTextEdit="1"/>
          </p:cNvSpPr>
          <p:nvPr/>
        </p:nvSpPr>
        <p:spPr bwMode="auto">
          <a:xfrm>
            <a:off x="1676400" y="1828800"/>
            <a:ext cx="5715000" cy="1219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1" hangingPunct="1">
              <a:defRPr/>
            </a:pPr>
            <a:r>
              <a:rPr lang="en-US" sz="3600" kern="10" dirty="0" err="1" smtClean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</a:rPr>
              <a:t>Luyện</a:t>
            </a:r>
            <a:r>
              <a:rPr lang="en-US" sz="3600" kern="10" dirty="0" smtClean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</a:rPr>
              <a:t> </a:t>
            </a:r>
            <a:r>
              <a:rPr lang="en-US" sz="3600" kern="10" dirty="0" err="1" smtClean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</a:rPr>
              <a:t>tập</a:t>
            </a:r>
            <a:r>
              <a:rPr lang="en-US" sz="3600" kern="10" dirty="0" smtClean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</a:rPr>
              <a:t> </a:t>
            </a:r>
            <a:r>
              <a:rPr lang="en-US" sz="3600" kern="10" dirty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</a:rPr>
              <a:t>(tr.28)</a:t>
            </a:r>
          </a:p>
        </p:txBody>
      </p:sp>
      <p:pic>
        <p:nvPicPr>
          <p:cNvPr id="12293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" y="4183063"/>
            <a:ext cx="9144000" cy="2674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3200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1753882292"/>
</p:tagLst>
</file>

<file path=ppt/theme/theme1.xml><?xml version="1.0" encoding="utf-8"?>
<a:theme xmlns:a="http://schemas.openxmlformats.org/drawingml/2006/main" name="Fireworks">
  <a:themeElements>
    <a:clrScheme name="Fireworks 1">
      <a:dk1>
        <a:srgbClr val="AF273E"/>
      </a:dk1>
      <a:lt1>
        <a:srgbClr val="FFCC00"/>
      </a:lt1>
      <a:dk2>
        <a:srgbClr val="000000"/>
      </a:dk2>
      <a:lt2>
        <a:srgbClr val="FFFFFF"/>
      </a:lt2>
      <a:accent1>
        <a:srgbClr val="FF8B17"/>
      </a:accent1>
      <a:accent2>
        <a:srgbClr val="FFE103"/>
      </a:accent2>
      <a:accent3>
        <a:srgbClr val="AAAAAA"/>
      </a:accent3>
      <a:accent4>
        <a:srgbClr val="DAAE00"/>
      </a:accent4>
      <a:accent5>
        <a:srgbClr val="FFC4AB"/>
      </a:accent5>
      <a:accent6>
        <a:srgbClr val="E7CC02"/>
      </a:accent6>
      <a:hlink>
        <a:srgbClr val="FF3399"/>
      </a:hlink>
      <a:folHlink>
        <a:srgbClr val="FE1F08"/>
      </a:folHlink>
    </a:clrScheme>
    <a:fontScheme name="Fireworks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Times New Roman" pitchFamily="18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Times New Roman" pitchFamily="18" charset="0"/>
            <a:cs typeface="Times New Roman" pitchFamily="18" charset="0"/>
          </a:defRPr>
        </a:defPPr>
      </a:lstStyle>
    </a:lnDef>
  </a:objectDefaults>
  <a:extraClrSchemeLst>
    <a:extraClrScheme>
      <a:clrScheme name="Fireworks 1">
        <a:dk1>
          <a:srgbClr val="AF273E"/>
        </a:dk1>
        <a:lt1>
          <a:srgbClr val="FFCC00"/>
        </a:lt1>
        <a:dk2>
          <a:srgbClr val="000000"/>
        </a:dk2>
        <a:lt2>
          <a:srgbClr val="FFFFFF"/>
        </a:lt2>
        <a:accent1>
          <a:srgbClr val="FF8B17"/>
        </a:accent1>
        <a:accent2>
          <a:srgbClr val="FFE103"/>
        </a:accent2>
        <a:accent3>
          <a:srgbClr val="AAAAAA"/>
        </a:accent3>
        <a:accent4>
          <a:srgbClr val="DAAE00"/>
        </a:accent4>
        <a:accent5>
          <a:srgbClr val="FFC4AB"/>
        </a:accent5>
        <a:accent6>
          <a:srgbClr val="E7CC02"/>
        </a:accent6>
        <a:hlink>
          <a:srgbClr val="FF3399"/>
        </a:hlink>
        <a:folHlink>
          <a:srgbClr val="FE1F0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reworks 2">
        <a:dk1>
          <a:srgbClr val="0000A4"/>
        </a:dk1>
        <a:lt1>
          <a:srgbClr val="CCFFFF"/>
        </a:lt1>
        <a:dk2>
          <a:srgbClr val="000066"/>
        </a:dk2>
        <a:lt2>
          <a:srgbClr val="00FFFF"/>
        </a:lt2>
        <a:accent1>
          <a:srgbClr val="51B2E3"/>
        </a:accent1>
        <a:accent2>
          <a:srgbClr val="04E8AC"/>
        </a:accent2>
        <a:accent3>
          <a:srgbClr val="AAAAB8"/>
        </a:accent3>
        <a:accent4>
          <a:srgbClr val="AEDADA"/>
        </a:accent4>
        <a:accent5>
          <a:srgbClr val="B3D5EF"/>
        </a:accent5>
        <a:accent6>
          <a:srgbClr val="03D29B"/>
        </a:accent6>
        <a:hlink>
          <a:srgbClr val="FF3399"/>
        </a:hlink>
        <a:folHlink>
          <a:srgbClr val="8F5FD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reworks 3">
        <a:dk1>
          <a:srgbClr val="9F237F"/>
        </a:dk1>
        <a:lt1>
          <a:srgbClr val="FFCC00"/>
        </a:lt1>
        <a:dk2>
          <a:srgbClr val="000000"/>
        </a:dk2>
        <a:lt2>
          <a:srgbClr val="FFFFFF"/>
        </a:lt2>
        <a:accent1>
          <a:srgbClr val="39A6DD"/>
        </a:accent1>
        <a:accent2>
          <a:srgbClr val="FF03E7"/>
        </a:accent2>
        <a:accent3>
          <a:srgbClr val="AAAAAA"/>
        </a:accent3>
        <a:accent4>
          <a:srgbClr val="DAAE00"/>
        </a:accent4>
        <a:accent5>
          <a:srgbClr val="AED0EB"/>
        </a:accent5>
        <a:accent6>
          <a:srgbClr val="E702D1"/>
        </a:accent6>
        <a:hlink>
          <a:srgbClr val="FF3399"/>
        </a:hlink>
        <a:folHlink>
          <a:srgbClr val="753BC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reworks 4">
        <a:dk1>
          <a:srgbClr val="00603B"/>
        </a:dk1>
        <a:lt1>
          <a:srgbClr val="FFCC00"/>
        </a:lt1>
        <a:dk2>
          <a:srgbClr val="000000"/>
        </a:dk2>
        <a:lt2>
          <a:srgbClr val="FFFFFF"/>
        </a:lt2>
        <a:accent1>
          <a:srgbClr val="39A6DD"/>
        </a:accent1>
        <a:accent2>
          <a:srgbClr val="07FB18"/>
        </a:accent2>
        <a:accent3>
          <a:srgbClr val="AAAAAA"/>
        </a:accent3>
        <a:accent4>
          <a:srgbClr val="DAAE00"/>
        </a:accent4>
        <a:accent5>
          <a:srgbClr val="AED0EB"/>
        </a:accent5>
        <a:accent6>
          <a:srgbClr val="06E315"/>
        </a:accent6>
        <a:hlink>
          <a:srgbClr val="FF3399"/>
        </a:hlink>
        <a:folHlink>
          <a:srgbClr val="753BC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reworks 5">
        <a:dk1>
          <a:srgbClr val="FF6600"/>
        </a:dk1>
        <a:lt1>
          <a:srgbClr val="FFFFFF"/>
        </a:lt1>
        <a:dk2>
          <a:srgbClr val="003366"/>
        </a:dk2>
        <a:lt2>
          <a:srgbClr val="FFFFFF"/>
        </a:lt2>
        <a:accent1>
          <a:srgbClr val="FF99FF"/>
        </a:accent1>
        <a:accent2>
          <a:srgbClr val="FFFF99"/>
        </a:accent2>
        <a:accent3>
          <a:srgbClr val="AAADB8"/>
        </a:accent3>
        <a:accent4>
          <a:srgbClr val="DADADA"/>
        </a:accent4>
        <a:accent5>
          <a:srgbClr val="FFCAFF"/>
        </a:accent5>
        <a:accent6>
          <a:srgbClr val="E7E78A"/>
        </a:accent6>
        <a:hlink>
          <a:srgbClr val="FF33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reworks 6">
        <a:dk1>
          <a:srgbClr val="000000"/>
        </a:dk1>
        <a:lt1>
          <a:srgbClr val="FFFFFF"/>
        </a:lt1>
        <a:dk2>
          <a:srgbClr val="993366"/>
        </a:dk2>
        <a:lt2>
          <a:srgbClr val="CCFFFF"/>
        </a:lt2>
        <a:accent1>
          <a:srgbClr val="CCECFF"/>
        </a:accent1>
        <a:accent2>
          <a:srgbClr val="FFFF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E7E78A"/>
        </a:accent6>
        <a:hlink>
          <a:srgbClr val="FFCCFF"/>
        </a:hlink>
        <a:folHlink>
          <a:srgbClr val="FFCC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Balloons">
  <a:themeElements>
    <a:clrScheme name="Balloons 8">
      <a:dk1>
        <a:srgbClr val="006699"/>
      </a:dk1>
      <a:lt1>
        <a:srgbClr val="FFFFFF"/>
      </a:lt1>
      <a:dk2>
        <a:srgbClr val="006666"/>
      </a:dk2>
      <a:lt2>
        <a:srgbClr val="FFFFCC"/>
      </a:lt2>
      <a:accent1>
        <a:srgbClr val="EDFAD2"/>
      </a:accent1>
      <a:accent2>
        <a:srgbClr val="EBF7FF"/>
      </a:accent2>
      <a:accent3>
        <a:srgbClr val="FFFFFF"/>
      </a:accent3>
      <a:accent4>
        <a:srgbClr val="005682"/>
      </a:accent4>
      <a:accent5>
        <a:srgbClr val="F4FCE5"/>
      </a:accent5>
      <a:accent6>
        <a:srgbClr val="D5E0E7"/>
      </a:accent6>
      <a:hlink>
        <a:srgbClr val="CC99FF"/>
      </a:hlink>
      <a:folHlink>
        <a:srgbClr val="F2DFFD"/>
      </a:folHlink>
    </a:clrScheme>
    <a:fontScheme name="Balloons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Times New Roman" pitchFamily="18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Times New Roman" pitchFamily="18" charset="0"/>
            <a:cs typeface="Times New Roman" pitchFamily="18" charset="0"/>
          </a:defRPr>
        </a:defPPr>
      </a:lstStyle>
    </a:lnDef>
  </a:objectDefaults>
  <a:extraClrSchemeLst>
    <a:extraClrScheme>
      <a:clrScheme name="Balloons 1">
        <a:dk1>
          <a:srgbClr val="9900CC"/>
        </a:dk1>
        <a:lt1>
          <a:srgbClr val="FFFFCC"/>
        </a:lt1>
        <a:dk2>
          <a:srgbClr val="000000"/>
        </a:dk2>
        <a:lt2>
          <a:srgbClr val="FFFFFF"/>
        </a:lt2>
        <a:accent1>
          <a:srgbClr val="666699"/>
        </a:accent1>
        <a:accent2>
          <a:srgbClr val="660066"/>
        </a:accent2>
        <a:accent3>
          <a:srgbClr val="AAAAAA"/>
        </a:accent3>
        <a:accent4>
          <a:srgbClr val="DADAAE"/>
        </a:accent4>
        <a:accent5>
          <a:srgbClr val="B8B8CA"/>
        </a:accent5>
        <a:accent6>
          <a:srgbClr val="5C005C"/>
        </a:accent6>
        <a:hlink>
          <a:srgbClr val="CC00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2">
        <a:dk1>
          <a:srgbClr val="990033"/>
        </a:dk1>
        <a:lt1>
          <a:srgbClr val="FFFFFF"/>
        </a:lt1>
        <a:dk2>
          <a:srgbClr val="000000"/>
        </a:dk2>
        <a:lt2>
          <a:srgbClr val="FFFFFF"/>
        </a:lt2>
        <a:accent1>
          <a:srgbClr val="FF3300"/>
        </a:accent1>
        <a:accent2>
          <a:srgbClr val="FF9900"/>
        </a:accent2>
        <a:accent3>
          <a:srgbClr val="AAAAAA"/>
        </a:accent3>
        <a:accent4>
          <a:srgbClr val="DADADA"/>
        </a:accent4>
        <a:accent5>
          <a:srgbClr val="FFADAA"/>
        </a:accent5>
        <a:accent6>
          <a:srgbClr val="E78A00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3">
        <a:dk1>
          <a:srgbClr val="CCCCFF"/>
        </a:dk1>
        <a:lt1>
          <a:srgbClr val="FFFFCC"/>
        </a:lt1>
        <a:dk2>
          <a:srgbClr val="000000"/>
        </a:dk2>
        <a:lt2>
          <a:srgbClr val="FFFFFF"/>
        </a:lt2>
        <a:accent1>
          <a:srgbClr val="9999FF"/>
        </a:accent1>
        <a:accent2>
          <a:srgbClr val="33CCCC"/>
        </a:accent2>
        <a:accent3>
          <a:srgbClr val="AAAAAA"/>
        </a:accent3>
        <a:accent4>
          <a:srgbClr val="DADAAE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4">
        <a:dk1>
          <a:srgbClr val="000000"/>
        </a:dk1>
        <a:lt1>
          <a:srgbClr val="F8F8F8"/>
        </a:lt1>
        <a:dk2>
          <a:srgbClr val="800000"/>
        </a:dk2>
        <a:lt2>
          <a:srgbClr val="FFFFFF"/>
        </a:lt2>
        <a:accent1>
          <a:srgbClr val="FF3300"/>
        </a:accent1>
        <a:accent2>
          <a:srgbClr val="FF5050"/>
        </a:accent2>
        <a:accent3>
          <a:srgbClr val="C0AAAA"/>
        </a:accent3>
        <a:accent4>
          <a:srgbClr val="D4D4D4"/>
        </a:accent4>
        <a:accent5>
          <a:srgbClr val="FFADAA"/>
        </a:accent5>
        <a:accent6>
          <a:srgbClr val="E74848"/>
        </a:accent6>
        <a:hlink>
          <a:srgbClr val="FF99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5">
        <a:dk1>
          <a:srgbClr val="666699"/>
        </a:dk1>
        <a:lt1>
          <a:srgbClr val="FFFFFF"/>
        </a:lt1>
        <a:dk2>
          <a:srgbClr val="000066"/>
        </a:dk2>
        <a:lt2>
          <a:srgbClr val="CCECFF"/>
        </a:lt2>
        <a:accent1>
          <a:srgbClr val="009999"/>
        </a:accent1>
        <a:accent2>
          <a:srgbClr val="0099CC"/>
        </a:accent2>
        <a:accent3>
          <a:srgbClr val="AAAAB8"/>
        </a:accent3>
        <a:accent4>
          <a:srgbClr val="DADADA"/>
        </a:accent4>
        <a:accent5>
          <a:srgbClr val="AACACA"/>
        </a:accent5>
        <a:accent6>
          <a:srgbClr val="008AB9"/>
        </a:accent6>
        <a:hlink>
          <a:srgbClr val="CC99FF"/>
        </a:hlink>
        <a:folHlink>
          <a:srgbClr val="3366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6">
        <a:dk1>
          <a:srgbClr val="99CC00"/>
        </a:dk1>
        <a:lt1>
          <a:srgbClr val="FFFFFF"/>
        </a:lt1>
        <a:dk2>
          <a:srgbClr val="009900"/>
        </a:dk2>
        <a:lt2>
          <a:srgbClr val="FFFF99"/>
        </a:lt2>
        <a:accent1>
          <a:srgbClr val="336600"/>
        </a:accent1>
        <a:accent2>
          <a:srgbClr val="008000"/>
        </a:accent2>
        <a:accent3>
          <a:srgbClr val="AACAAA"/>
        </a:accent3>
        <a:accent4>
          <a:srgbClr val="DADADA"/>
        </a:accent4>
        <a:accent5>
          <a:srgbClr val="ADB8AA"/>
        </a:accent5>
        <a:accent6>
          <a:srgbClr val="007300"/>
        </a:accent6>
        <a:hlink>
          <a:srgbClr val="CCCC00"/>
        </a:hlink>
        <a:folHlink>
          <a:srgbClr val="33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7">
        <a:dk1>
          <a:srgbClr val="000066"/>
        </a:dk1>
        <a:lt1>
          <a:srgbClr val="E1F4FF"/>
        </a:lt1>
        <a:dk2>
          <a:srgbClr val="000066"/>
        </a:dk2>
        <a:lt2>
          <a:srgbClr val="CCCCFF"/>
        </a:lt2>
        <a:accent1>
          <a:srgbClr val="9999FF"/>
        </a:accent1>
        <a:accent2>
          <a:srgbClr val="33CCCC"/>
        </a:accent2>
        <a:accent3>
          <a:srgbClr val="EEF8FF"/>
        </a:accent3>
        <a:accent4>
          <a:srgbClr val="000056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lloons 8">
        <a:dk1>
          <a:srgbClr val="006699"/>
        </a:dk1>
        <a:lt1>
          <a:srgbClr val="FFFFFF"/>
        </a:lt1>
        <a:dk2>
          <a:srgbClr val="006666"/>
        </a:dk2>
        <a:lt2>
          <a:srgbClr val="FFFFCC"/>
        </a:lt2>
        <a:accent1>
          <a:srgbClr val="EDFAD2"/>
        </a:accent1>
        <a:accent2>
          <a:srgbClr val="EBF7FF"/>
        </a:accent2>
        <a:accent3>
          <a:srgbClr val="FFFFFF"/>
        </a:accent3>
        <a:accent4>
          <a:srgbClr val="005682"/>
        </a:accent4>
        <a:accent5>
          <a:srgbClr val="F4FCE5"/>
        </a:accent5>
        <a:accent6>
          <a:srgbClr val="D5E0E7"/>
        </a:accent6>
        <a:hlink>
          <a:srgbClr val="CC99FF"/>
        </a:hlink>
        <a:folHlink>
          <a:srgbClr val="F2DF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lloons 9">
        <a:dk1>
          <a:srgbClr val="000000"/>
        </a:dk1>
        <a:lt1>
          <a:srgbClr val="FFFFFF"/>
        </a:lt1>
        <a:dk2>
          <a:srgbClr val="000000"/>
        </a:dk2>
        <a:lt2>
          <a:srgbClr val="FFCC99"/>
        </a:lt2>
        <a:accent1>
          <a:srgbClr val="FF9900"/>
        </a:accent1>
        <a:accent2>
          <a:srgbClr val="FF99CC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8AB9"/>
        </a:accent6>
        <a:hlink>
          <a:srgbClr val="FF9999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2498</TotalTime>
  <Words>1035</Words>
  <Application>Microsoft Office PowerPoint</Application>
  <PresentationFormat>On-screen Show (4:3)</PresentationFormat>
  <Paragraphs>132</Paragraphs>
  <Slides>20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Arial</vt:lpstr>
      <vt:lpstr>Gloria Hallelujah</vt:lpstr>
      <vt:lpstr>Impact</vt:lpstr>
      <vt:lpstr>Raleway Thin</vt:lpstr>
      <vt:lpstr>Times New Roman</vt:lpstr>
      <vt:lpstr>方正卡通简体</vt:lpstr>
      <vt:lpstr>Fireworks</vt:lpstr>
      <vt:lpstr>Balloons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VANTUAN</dc:creator>
  <cp:lastModifiedBy>Administrator</cp:lastModifiedBy>
  <cp:revision>162</cp:revision>
  <dcterms:created xsi:type="dcterms:W3CDTF">2010-01-05T03:08:43Z</dcterms:created>
  <dcterms:modified xsi:type="dcterms:W3CDTF">2021-10-08T00:29:30Z</dcterms:modified>
</cp:coreProperties>
</file>